
<file path=[Content_Types].xml><?xml version="1.0" encoding="utf-8"?>
<Types xmlns="http://schemas.openxmlformats.org/package/2006/content-types"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7" r:id="rId3"/>
  </p:sldMasterIdLst>
  <p:notesMasterIdLst>
    <p:notesMasterId r:id="rId6"/>
  </p:notesMasterIdLst>
  <p:sldIdLst>
    <p:sldId id="260" r:id="rId4"/>
    <p:sldId id="263" r:id="rId5"/>
    <p:sldId id="264" r:id="rId7"/>
    <p:sldId id="266" r:id="rId8"/>
    <p:sldId id="272" r:id="rId9"/>
    <p:sldId id="267" r:id="rId10"/>
    <p:sldId id="281" r:id="rId11"/>
    <p:sldId id="277" r:id="rId12"/>
    <p:sldId id="285" r:id="rId13"/>
    <p:sldId id="283" r:id="rId14"/>
    <p:sldId id="286" r:id="rId15"/>
    <p:sldId id="288" r:id="rId16"/>
    <p:sldId id="289" r:id="rId17"/>
    <p:sldId id="290" r:id="rId18"/>
    <p:sldId id="291" r:id="rId19"/>
    <p:sldId id="292" r:id="rId20"/>
    <p:sldId id="271" r:id="rId21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8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88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6" Type="http://schemas.openxmlformats.org/officeDocument/2006/relationships/tags" Target="tags/tag379.xml"/><Relationship Id="rId25" Type="http://schemas.openxmlformats.org/officeDocument/2006/relationships/commentAuthors" Target="commentAuthors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056BC-FB63-4C47-B671-44165AF5CE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68.xml"/><Relationship Id="rId8" Type="http://schemas.openxmlformats.org/officeDocument/2006/relationships/tags" Target="../tags/tag67.xml"/><Relationship Id="rId7" Type="http://schemas.openxmlformats.org/officeDocument/2006/relationships/tags" Target="../tags/tag66.xml"/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7" Type="http://schemas.openxmlformats.org/officeDocument/2006/relationships/tags" Target="../tags/tag74.xml"/><Relationship Id="rId6" Type="http://schemas.openxmlformats.org/officeDocument/2006/relationships/tags" Target="../tags/tag73.xml"/><Relationship Id="rId5" Type="http://schemas.openxmlformats.org/officeDocument/2006/relationships/tags" Target="../tags/tag72.xml"/><Relationship Id="rId4" Type="http://schemas.openxmlformats.org/officeDocument/2006/relationships/tags" Target="../tags/tag7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81.xml"/><Relationship Id="rId7" Type="http://schemas.openxmlformats.org/officeDocument/2006/relationships/tags" Target="../tags/tag80.xml"/><Relationship Id="rId6" Type="http://schemas.openxmlformats.org/officeDocument/2006/relationships/tags" Target="../tags/tag79.xml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89.xml"/><Relationship Id="rId8" Type="http://schemas.openxmlformats.org/officeDocument/2006/relationships/tags" Target="../tags/tag88.xml"/><Relationship Id="rId7" Type="http://schemas.openxmlformats.org/officeDocument/2006/relationships/tags" Target="../tags/tag87.xml"/><Relationship Id="rId6" Type="http://schemas.openxmlformats.org/officeDocument/2006/relationships/tags" Target="../tags/tag86.xml"/><Relationship Id="rId5" Type="http://schemas.openxmlformats.org/officeDocument/2006/relationships/tags" Target="../tags/tag85.xml"/><Relationship Id="rId4" Type="http://schemas.openxmlformats.org/officeDocument/2006/relationships/tags" Target="../tags/tag84.xml"/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0" Type="http://schemas.openxmlformats.org/officeDocument/2006/relationships/tags" Target="../tags/tag90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98.xml"/><Relationship Id="rId8" Type="http://schemas.openxmlformats.org/officeDocument/2006/relationships/tags" Target="../tags/tag97.xml"/><Relationship Id="rId7" Type="http://schemas.openxmlformats.org/officeDocument/2006/relationships/tags" Target="../tags/tag96.xml"/><Relationship Id="rId6" Type="http://schemas.openxmlformats.org/officeDocument/2006/relationships/tags" Target="../tags/tag95.xml"/><Relationship Id="rId5" Type="http://schemas.openxmlformats.org/officeDocument/2006/relationships/tags" Target="../tags/tag94.xml"/><Relationship Id="rId4" Type="http://schemas.openxmlformats.org/officeDocument/2006/relationships/tags" Target="../tags/tag93.xml"/><Relationship Id="rId3" Type="http://schemas.openxmlformats.org/officeDocument/2006/relationships/tags" Target="../tags/tag92.xml"/><Relationship Id="rId2" Type="http://schemas.openxmlformats.org/officeDocument/2006/relationships/tags" Target="../tags/tag91.xml"/><Relationship Id="rId10" Type="http://schemas.openxmlformats.org/officeDocument/2006/relationships/tags" Target="../tags/tag99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15.xml"/><Relationship Id="rId8" Type="http://schemas.openxmlformats.org/officeDocument/2006/relationships/tags" Target="../tags/tag114.xml"/><Relationship Id="rId7" Type="http://schemas.openxmlformats.org/officeDocument/2006/relationships/tags" Target="../tags/tag113.xml"/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tags" Target="../tags/tag108.xml"/><Relationship Id="rId10" Type="http://schemas.openxmlformats.org/officeDocument/2006/relationships/tags" Target="../tags/tag11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7" Type="http://schemas.openxmlformats.org/officeDocument/2006/relationships/tags" Target="../tags/tag122.xml"/><Relationship Id="rId6" Type="http://schemas.openxmlformats.org/officeDocument/2006/relationships/tags" Target="../tags/tag121.xml"/><Relationship Id="rId5" Type="http://schemas.openxmlformats.org/officeDocument/2006/relationships/tags" Target="../tags/tag120.xml"/><Relationship Id="rId4" Type="http://schemas.openxmlformats.org/officeDocument/2006/relationships/tags" Target="../tags/tag119.xml"/><Relationship Id="rId3" Type="http://schemas.openxmlformats.org/officeDocument/2006/relationships/tags" Target="../tags/tag118.xml"/><Relationship Id="rId2" Type="http://schemas.openxmlformats.org/officeDocument/2006/relationships/tags" Target="../tags/tag117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132.xml"/><Relationship Id="rId8" Type="http://schemas.openxmlformats.org/officeDocument/2006/relationships/tags" Target="../tags/tag131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130.xml"/><Relationship Id="rId4" Type="http://schemas.openxmlformats.org/officeDocument/2006/relationships/image" Target="file:///C:\Users\1V994W2\Documents\Tencent%20Files\574576071\FileRecv\&#25340;&#35013;&#32032;&#26448;\&#31616;&#32422;&#21333;&#22270;-30\\20\subject_holdleft_226,66,28_0_staid_full_0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129.xml"/><Relationship Id="rId13" Type="http://schemas.openxmlformats.org/officeDocument/2006/relationships/tags" Target="../tags/tag136.xml"/><Relationship Id="rId12" Type="http://schemas.openxmlformats.org/officeDocument/2006/relationships/tags" Target="../tags/tag135.xml"/><Relationship Id="rId11" Type="http://schemas.openxmlformats.org/officeDocument/2006/relationships/tags" Target="../tags/tag134.xml"/><Relationship Id="rId10" Type="http://schemas.openxmlformats.org/officeDocument/2006/relationships/tags" Target="../tags/tag133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140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139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38.xml"/><Relationship Id="rId2" Type="http://schemas.openxmlformats.org/officeDocument/2006/relationships/tags" Target="../tags/tag137.xml"/><Relationship Id="rId13" Type="http://schemas.openxmlformats.org/officeDocument/2006/relationships/tags" Target="../tags/tag144.xml"/><Relationship Id="rId12" Type="http://schemas.openxmlformats.org/officeDocument/2006/relationships/tags" Target="../tags/tag143.xml"/><Relationship Id="rId11" Type="http://schemas.openxmlformats.org/officeDocument/2006/relationships/tags" Target="../tags/tag142.xml"/><Relationship Id="rId10" Type="http://schemas.openxmlformats.org/officeDocument/2006/relationships/tags" Target="../tags/tag141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150.xml"/><Relationship Id="rId8" Type="http://schemas.openxmlformats.org/officeDocument/2006/relationships/tags" Target="../tags/tag149.xml"/><Relationship Id="rId7" Type="http://schemas.openxmlformats.org/officeDocument/2006/relationships/tags" Target="../tags/tag148.xml"/><Relationship Id="rId6" Type="http://schemas.openxmlformats.org/officeDocument/2006/relationships/tags" Target="../tags/tag147.xml"/><Relationship Id="rId5" Type="http://schemas.openxmlformats.org/officeDocument/2006/relationships/tags" Target="../tags/tag146.xml"/><Relationship Id="rId4" Type="http://schemas.openxmlformats.org/officeDocument/2006/relationships/image" Target="file:///C:\Users\1V994W2\PycharmProjects\PPT_Background_Generation/pic_temp/pic_half_left.png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145.xml"/><Relationship Id="rId10" Type="http://schemas.openxmlformats.org/officeDocument/2006/relationships/tags" Target="../tags/tag151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55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154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53.xml"/><Relationship Id="rId2" Type="http://schemas.openxmlformats.org/officeDocument/2006/relationships/tags" Target="../tags/tag152.xml"/><Relationship Id="rId14" Type="http://schemas.openxmlformats.org/officeDocument/2006/relationships/tags" Target="../tags/tag160.xml"/><Relationship Id="rId13" Type="http://schemas.openxmlformats.org/officeDocument/2006/relationships/tags" Target="../tags/tag159.xml"/><Relationship Id="rId12" Type="http://schemas.openxmlformats.org/officeDocument/2006/relationships/tags" Target="../tags/tag158.xml"/><Relationship Id="rId11" Type="http://schemas.openxmlformats.org/officeDocument/2006/relationships/tags" Target="../tags/tag157.xml"/><Relationship Id="rId10" Type="http://schemas.openxmlformats.org/officeDocument/2006/relationships/tags" Target="../tags/tag156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164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163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62.xml"/><Relationship Id="rId2" Type="http://schemas.openxmlformats.org/officeDocument/2006/relationships/tags" Target="../tags/tag161.xml"/><Relationship Id="rId16" Type="http://schemas.openxmlformats.org/officeDocument/2006/relationships/tags" Target="../tags/tag171.xml"/><Relationship Id="rId15" Type="http://schemas.openxmlformats.org/officeDocument/2006/relationships/tags" Target="../tags/tag170.xml"/><Relationship Id="rId14" Type="http://schemas.openxmlformats.org/officeDocument/2006/relationships/tags" Target="../tags/tag169.xml"/><Relationship Id="rId13" Type="http://schemas.openxmlformats.org/officeDocument/2006/relationships/tags" Target="../tags/tag168.xml"/><Relationship Id="rId12" Type="http://schemas.openxmlformats.org/officeDocument/2006/relationships/tags" Target="../tags/tag167.xml"/><Relationship Id="rId11" Type="http://schemas.openxmlformats.org/officeDocument/2006/relationships/tags" Target="../tags/tag166.xml"/><Relationship Id="rId10" Type="http://schemas.openxmlformats.org/officeDocument/2006/relationships/tags" Target="../tags/tag165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175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174.xml"/><Relationship Id="rId5" Type="http://schemas.openxmlformats.org/officeDocument/2006/relationships/tags" Target="../tags/tag173.xml"/><Relationship Id="rId4" Type="http://schemas.openxmlformats.org/officeDocument/2006/relationships/image" Target="file:///C:\Users\1V994W2\Documents\Tencent%20Files\574576071\FileRecv\&#25340;&#35013;&#32032;&#26448;\&#31616;&#32422;&#21333;&#22270;-30\\20\subject_holdleft_226,66,28_0_staid_full_0.png" TargetMode="External"/><Relationship Id="rId3" Type="http://schemas.openxmlformats.org/officeDocument/2006/relationships/image" Target="../media/image5.png"/><Relationship Id="rId2" Type="http://schemas.openxmlformats.org/officeDocument/2006/relationships/tags" Target="../tags/tag172.xml"/><Relationship Id="rId12" Type="http://schemas.openxmlformats.org/officeDocument/2006/relationships/tags" Target="../tags/tag178.xml"/><Relationship Id="rId11" Type="http://schemas.openxmlformats.org/officeDocument/2006/relationships/tags" Target="../tags/tag177.xml"/><Relationship Id="rId10" Type="http://schemas.openxmlformats.org/officeDocument/2006/relationships/tags" Target="../tags/tag176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4" Type="http://schemas.openxmlformats.org/officeDocument/2006/relationships/tags" Target="../tags/tag181.xml"/><Relationship Id="rId3" Type="http://schemas.openxmlformats.org/officeDocument/2006/relationships/tags" Target="../tags/tag180.xml"/><Relationship Id="rId2" Type="http://schemas.openxmlformats.org/officeDocument/2006/relationships/tags" Target="../tags/tag179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85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184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83.xml"/><Relationship Id="rId2" Type="http://schemas.openxmlformats.org/officeDocument/2006/relationships/tags" Target="../tags/tag182.xml"/><Relationship Id="rId14" Type="http://schemas.openxmlformats.org/officeDocument/2006/relationships/tags" Target="../tags/tag190.xml"/><Relationship Id="rId13" Type="http://schemas.openxmlformats.org/officeDocument/2006/relationships/tags" Target="../tags/tag189.xml"/><Relationship Id="rId12" Type="http://schemas.openxmlformats.org/officeDocument/2006/relationships/tags" Target="../tags/tag188.xml"/><Relationship Id="rId11" Type="http://schemas.openxmlformats.org/officeDocument/2006/relationships/tags" Target="../tags/tag187.xml"/><Relationship Id="rId10" Type="http://schemas.openxmlformats.org/officeDocument/2006/relationships/tags" Target="../tags/tag186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194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193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92.xml"/><Relationship Id="rId2" Type="http://schemas.openxmlformats.org/officeDocument/2006/relationships/tags" Target="../tags/tag191.xml"/><Relationship Id="rId13" Type="http://schemas.openxmlformats.org/officeDocument/2006/relationships/tags" Target="../tags/tag198.xml"/><Relationship Id="rId12" Type="http://schemas.openxmlformats.org/officeDocument/2006/relationships/tags" Target="../tags/tag197.xml"/><Relationship Id="rId11" Type="http://schemas.openxmlformats.org/officeDocument/2006/relationships/tags" Target="../tags/tag196.xml"/><Relationship Id="rId10" Type="http://schemas.openxmlformats.org/officeDocument/2006/relationships/tags" Target="../tags/tag195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202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201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00.xml"/><Relationship Id="rId2" Type="http://schemas.openxmlformats.org/officeDocument/2006/relationships/tags" Target="../tags/tag199.xml"/><Relationship Id="rId12" Type="http://schemas.openxmlformats.org/officeDocument/2006/relationships/tags" Target="../tags/tag205.xml"/><Relationship Id="rId11" Type="http://schemas.openxmlformats.org/officeDocument/2006/relationships/tags" Target="../tags/tag204.xml"/><Relationship Id="rId10" Type="http://schemas.openxmlformats.org/officeDocument/2006/relationships/tags" Target="../tags/tag203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209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208.xml"/><Relationship Id="rId5" Type="http://schemas.openxmlformats.org/officeDocument/2006/relationships/image" Target="file:///C:\Users\1V994W2\Documents\Tencent%20Files\574576071\FileRecv\&#25340;&#35013;&#32032;&#26448;\&#31616;&#32422;&#21333;&#22270;-30\\20\subject_holdleft_226,66,28_0_staid_full_0.png" TargetMode="External"/><Relationship Id="rId4" Type="http://schemas.openxmlformats.org/officeDocument/2006/relationships/image" Target="../media/image1.png"/><Relationship Id="rId3" Type="http://schemas.openxmlformats.org/officeDocument/2006/relationships/tags" Target="../tags/tag207.xml"/><Relationship Id="rId2" Type="http://schemas.openxmlformats.org/officeDocument/2006/relationships/tags" Target="../tags/tag206.xml"/><Relationship Id="rId16" Type="http://schemas.openxmlformats.org/officeDocument/2006/relationships/tags" Target="../tags/tag216.xml"/><Relationship Id="rId15" Type="http://schemas.openxmlformats.org/officeDocument/2006/relationships/tags" Target="../tags/tag215.xml"/><Relationship Id="rId14" Type="http://schemas.openxmlformats.org/officeDocument/2006/relationships/tags" Target="../tags/tag214.xml"/><Relationship Id="rId13" Type="http://schemas.openxmlformats.org/officeDocument/2006/relationships/tags" Target="../tags/tag213.xml"/><Relationship Id="rId12" Type="http://schemas.openxmlformats.org/officeDocument/2006/relationships/tags" Target="../tags/tag212.xml"/><Relationship Id="rId11" Type="http://schemas.openxmlformats.org/officeDocument/2006/relationships/tags" Target="../tags/tag211.xml"/><Relationship Id="rId10" Type="http://schemas.openxmlformats.org/officeDocument/2006/relationships/tags" Target="../tags/tag210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7" Type="http://schemas.openxmlformats.org/officeDocument/2006/relationships/tags" Target="../tags/tag24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9" Type="http://schemas.openxmlformats.org/officeDocument/2006/relationships/tags" Target="../tags/tag220.xml"/><Relationship Id="rId8" Type="http://schemas.openxmlformats.org/officeDocument/2006/relationships/tags" Target="../tags/tag219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218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217.xml"/><Relationship Id="rId11" Type="http://schemas.openxmlformats.org/officeDocument/2006/relationships/tags" Target="../tags/tag222.xml"/><Relationship Id="rId10" Type="http://schemas.openxmlformats.org/officeDocument/2006/relationships/tags" Target="../tags/tag221.xml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9" Type="http://schemas.openxmlformats.org/officeDocument/2006/relationships/tags" Target="../tags/tag226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225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24.xml"/><Relationship Id="rId2" Type="http://schemas.openxmlformats.org/officeDocument/2006/relationships/tags" Target="../tags/tag223.xml"/><Relationship Id="rId13" Type="http://schemas.openxmlformats.org/officeDocument/2006/relationships/tags" Target="../tags/tag230.xml"/><Relationship Id="rId12" Type="http://schemas.openxmlformats.org/officeDocument/2006/relationships/tags" Target="../tags/tag229.xml"/><Relationship Id="rId11" Type="http://schemas.openxmlformats.org/officeDocument/2006/relationships/tags" Target="../tags/tag228.xml"/><Relationship Id="rId10" Type="http://schemas.openxmlformats.org/officeDocument/2006/relationships/tags" Target="../tags/tag227.xml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9" Type="http://schemas.openxmlformats.org/officeDocument/2006/relationships/tags" Target="../tags/tag236.xml"/><Relationship Id="rId8" Type="http://schemas.openxmlformats.org/officeDocument/2006/relationships/tags" Target="../tags/tag235.xml"/><Relationship Id="rId7" Type="http://schemas.openxmlformats.org/officeDocument/2006/relationships/tags" Target="../tags/tag234.xml"/><Relationship Id="rId6" Type="http://schemas.openxmlformats.org/officeDocument/2006/relationships/tags" Target="../tags/tag233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32.xml"/><Relationship Id="rId2" Type="http://schemas.openxmlformats.org/officeDocument/2006/relationships/tags" Target="../tags/tag231.xml"/><Relationship Id="rId11" Type="http://schemas.openxmlformats.org/officeDocument/2006/relationships/tags" Target="../tags/tag238.xml"/><Relationship Id="rId10" Type="http://schemas.openxmlformats.org/officeDocument/2006/relationships/tags" Target="../tags/tag237.xml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tags" Target="../tags/tag242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241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40.xml"/><Relationship Id="rId2" Type="http://schemas.openxmlformats.org/officeDocument/2006/relationships/tags" Target="../tags/tag239.xml"/><Relationship Id="rId14" Type="http://schemas.openxmlformats.org/officeDocument/2006/relationships/tags" Target="../tags/tag247.xml"/><Relationship Id="rId13" Type="http://schemas.openxmlformats.org/officeDocument/2006/relationships/tags" Target="../tags/tag246.xml"/><Relationship Id="rId12" Type="http://schemas.openxmlformats.org/officeDocument/2006/relationships/tags" Target="../tags/tag245.xml"/><Relationship Id="rId11" Type="http://schemas.openxmlformats.org/officeDocument/2006/relationships/tags" Target="../tags/tag244.xml"/><Relationship Id="rId10" Type="http://schemas.openxmlformats.org/officeDocument/2006/relationships/tags" Target="../tags/tag243.xml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251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250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49.xml"/><Relationship Id="rId2" Type="http://schemas.openxmlformats.org/officeDocument/2006/relationships/tags" Target="../tags/tag248.xml"/><Relationship Id="rId14" Type="http://schemas.openxmlformats.org/officeDocument/2006/relationships/tags" Target="../tags/tag256.xml"/><Relationship Id="rId13" Type="http://schemas.openxmlformats.org/officeDocument/2006/relationships/tags" Target="../tags/tag255.xml"/><Relationship Id="rId12" Type="http://schemas.openxmlformats.org/officeDocument/2006/relationships/tags" Target="../tags/tag254.xml"/><Relationship Id="rId11" Type="http://schemas.openxmlformats.org/officeDocument/2006/relationships/tags" Target="../tags/tag253.xml"/><Relationship Id="rId10" Type="http://schemas.openxmlformats.org/officeDocument/2006/relationships/tags" Target="../tags/tag252.xml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9" Type="http://schemas.openxmlformats.org/officeDocument/2006/relationships/tags" Target="../tags/tag260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259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58.xml"/><Relationship Id="rId2" Type="http://schemas.openxmlformats.org/officeDocument/2006/relationships/tags" Target="../tags/tag257.xml"/><Relationship Id="rId16" Type="http://schemas.openxmlformats.org/officeDocument/2006/relationships/tags" Target="../tags/tag267.xml"/><Relationship Id="rId15" Type="http://schemas.openxmlformats.org/officeDocument/2006/relationships/tags" Target="../tags/tag266.xml"/><Relationship Id="rId14" Type="http://schemas.openxmlformats.org/officeDocument/2006/relationships/tags" Target="../tags/tag265.xml"/><Relationship Id="rId13" Type="http://schemas.openxmlformats.org/officeDocument/2006/relationships/tags" Target="../tags/tag264.xml"/><Relationship Id="rId12" Type="http://schemas.openxmlformats.org/officeDocument/2006/relationships/tags" Target="../tags/tag263.xml"/><Relationship Id="rId11" Type="http://schemas.openxmlformats.org/officeDocument/2006/relationships/tags" Target="../tags/tag262.xml"/><Relationship Id="rId10" Type="http://schemas.openxmlformats.org/officeDocument/2006/relationships/tags" Target="../tags/tag261.xml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9" Type="http://schemas.openxmlformats.org/officeDocument/2006/relationships/tags" Target="../tags/tag271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270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6.png"/><Relationship Id="rId3" Type="http://schemas.openxmlformats.org/officeDocument/2006/relationships/tags" Target="../tags/tag269.xml"/><Relationship Id="rId2" Type="http://schemas.openxmlformats.org/officeDocument/2006/relationships/tags" Target="../tags/tag268.xml"/><Relationship Id="rId13" Type="http://schemas.openxmlformats.org/officeDocument/2006/relationships/tags" Target="../tags/tag275.xml"/><Relationship Id="rId12" Type="http://schemas.openxmlformats.org/officeDocument/2006/relationships/tags" Target="../tags/tag274.xml"/><Relationship Id="rId11" Type="http://schemas.openxmlformats.org/officeDocument/2006/relationships/tags" Target="../tags/tag273.xml"/><Relationship Id="rId10" Type="http://schemas.openxmlformats.org/officeDocument/2006/relationships/tags" Target="../tags/tag272.xml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30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tags" Target="../tags/tag37.xml"/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274320" y="321260"/>
            <a:ext cx="11683455" cy="39305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8" name="任意形状 8"/>
          <p:cNvSpPr/>
          <p:nvPr userDrawn="1">
            <p:custDataLst>
              <p:tags r:id="rId3"/>
            </p:custDataLst>
          </p:nvPr>
        </p:nvSpPr>
        <p:spPr>
          <a:xfrm>
            <a:off x="9490237" y="321259"/>
            <a:ext cx="2464998" cy="2403231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99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9" name="任意形状 9"/>
          <p:cNvSpPr/>
          <p:nvPr userDrawn="1">
            <p:custDataLst>
              <p:tags r:id="rId4"/>
            </p:custDataLst>
          </p:nvPr>
        </p:nvSpPr>
        <p:spPr>
          <a:xfrm rot="10800000">
            <a:off x="261015" y="2411670"/>
            <a:ext cx="1887415" cy="184012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10" name="矩形 9"/>
          <p:cNvSpPr/>
          <p:nvPr userDrawn="1">
            <p:custDataLst>
              <p:tags r:id="rId5"/>
            </p:custDataLst>
          </p:nvPr>
        </p:nvSpPr>
        <p:spPr>
          <a:xfrm>
            <a:off x="9471025" y="6254750"/>
            <a:ext cx="1800225" cy="762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>
            <p:custDataLst>
              <p:tags r:id="rId6"/>
            </p:custDataLst>
          </p:nvPr>
        </p:nvSpPr>
        <p:spPr>
          <a:xfrm flipV="1">
            <a:off x="750570" y="6305550"/>
            <a:ext cx="715645" cy="762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>
            <p:custDataLst>
              <p:tags r:id="rId7"/>
            </p:custDataLst>
          </p:nvPr>
        </p:nvSpPr>
        <p:spPr>
          <a:xfrm>
            <a:off x="1555115" y="6306820"/>
            <a:ext cx="88900" cy="762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>
            <p:custDataLst>
              <p:tags r:id="rId8"/>
            </p:custDataLst>
          </p:nvPr>
        </p:nvSpPr>
        <p:spPr>
          <a:xfrm>
            <a:off x="1731010" y="6306820"/>
            <a:ext cx="253365" cy="762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2"/>
            </p:custDataLst>
          </p:nvPr>
        </p:nvSpPr>
        <p:spPr>
          <a:xfrm>
            <a:off x="883644" y="809127"/>
            <a:ext cx="9144000" cy="1896745"/>
          </a:xfrm>
        </p:spPr>
        <p:txBody>
          <a:bodyPr lIns="91440" tIns="45720" rIns="91440" bIns="0" anchor="b" anchorCtr="0">
            <a:normAutofit/>
          </a:bodyPr>
          <a:lstStyle>
            <a:lvl1pPr algn="l">
              <a:defRPr sz="6600" b="1" spc="600" baseline="0">
                <a:latin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3"/>
            </p:custDataLst>
          </p:nvPr>
        </p:nvSpPr>
        <p:spPr>
          <a:xfrm>
            <a:off x="883643" y="3017520"/>
            <a:ext cx="9144000" cy="890270"/>
          </a:xfrm>
        </p:spPr>
        <p:txBody>
          <a:bodyPr lIns="91440" tIns="0" rIns="91440" bIns="4572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14"/>
            </p:custDataLst>
          </p:nvPr>
        </p:nvSpPr>
        <p:spPr>
          <a:xfrm>
            <a:off x="883644" y="5050433"/>
            <a:ext cx="3365430" cy="579657"/>
          </a:xfrm>
        </p:spPr>
        <p:txBody>
          <a:bodyPr lIns="91440" tIns="45720" rIns="91440" bIns="45720">
            <a:normAutofit/>
          </a:bodyPr>
          <a:lstStyle>
            <a:lvl1pPr marL="0" indent="0">
              <a:buNone/>
              <a:defRPr sz="2400" baseline="0">
                <a:solidFill>
                  <a:schemeClr val="accent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>
            <p:custDataLst>
              <p:tags r:id="rId2"/>
            </p:custDataLst>
          </p:nvPr>
        </p:nvSpPr>
        <p:spPr>
          <a:xfrm>
            <a:off x="266065" y="313690"/>
            <a:ext cx="11683365" cy="5634990"/>
          </a:xfrm>
          <a:prstGeom prst="rect">
            <a:avLst/>
          </a:prstGeom>
          <a:solidFill>
            <a:schemeClr val="tx2"/>
          </a:solidFill>
          <a:ln w="28575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9" name="矩形 8"/>
          <p:cNvSpPr/>
          <p:nvPr userDrawn="1">
            <p:custDataLst>
              <p:tags r:id="rId3"/>
            </p:custDataLst>
          </p:nvPr>
        </p:nvSpPr>
        <p:spPr>
          <a:xfrm>
            <a:off x="1422400" y="4064000"/>
            <a:ext cx="5283200" cy="12700"/>
          </a:xfrm>
          <a:prstGeom prst="rect">
            <a:avLst/>
          </a:prstGeom>
          <a:solidFill>
            <a:schemeClr val="accent1">
              <a:lumMod val="50000"/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形状 8"/>
          <p:cNvSpPr/>
          <p:nvPr userDrawn="1">
            <p:custDataLst>
              <p:tags r:id="rId4"/>
            </p:custDataLst>
          </p:nvPr>
        </p:nvSpPr>
        <p:spPr>
          <a:xfrm>
            <a:off x="9480712" y="313004"/>
            <a:ext cx="2464998" cy="2403231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8" name="任意形状 9"/>
          <p:cNvSpPr/>
          <p:nvPr userDrawn="1">
            <p:custDataLst>
              <p:tags r:id="rId5"/>
            </p:custDataLst>
          </p:nvPr>
        </p:nvSpPr>
        <p:spPr>
          <a:xfrm rot="10800000">
            <a:off x="261015" y="4113028"/>
            <a:ext cx="1887415" cy="184012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99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320799" y="2376714"/>
            <a:ext cx="6653601" cy="1607337"/>
          </a:xfrm>
        </p:spPr>
        <p:txBody>
          <a:bodyPr vert="horz" lIns="91440" tIns="45720" rIns="9144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9600" b="1" i="0" u="none" strike="noStrike" kern="1200" cap="none" spc="6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形状 8"/>
          <p:cNvSpPr/>
          <p:nvPr userDrawn="1">
            <p:custDataLst>
              <p:tags r:id="rId2"/>
            </p:custDataLst>
          </p:nvPr>
        </p:nvSpPr>
        <p:spPr>
          <a:xfrm>
            <a:off x="9727092" y="-51"/>
            <a:ext cx="2464998" cy="2403231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6" name="任意形状 8"/>
          <p:cNvSpPr/>
          <p:nvPr userDrawn="1">
            <p:custDataLst>
              <p:tags r:id="rId3"/>
            </p:custDataLst>
          </p:nvPr>
        </p:nvSpPr>
        <p:spPr>
          <a:xfrm rot="10800000">
            <a:off x="0" y="5480050"/>
            <a:ext cx="1412875" cy="137795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63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>
            <p:custDataLst>
              <p:tags r:id="rId3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32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sp>
        <p:nvSpPr>
          <p:cNvPr id="6" name="任意形状 8"/>
          <p:cNvSpPr/>
          <p:nvPr userDrawn="1">
            <p:custDataLst>
              <p:tags r:id="rId3"/>
            </p:custDataLst>
          </p:nvPr>
        </p:nvSpPr>
        <p:spPr>
          <a:xfrm rot="16200000">
            <a:off x="-21591" y="25773"/>
            <a:ext cx="1741805" cy="1698625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10" name="任意形状 9"/>
          <p:cNvSpPr/>
          <p:nvPr userDrawn="1">
            <p:custDataLst>
              <p:tags r:id="rId4"/>
            </p:custDataLst>
          </p:nvPr>
        </p:nvSpPr>
        <p:spPr>
          <a:xfrm rot="10800000">
            <a:off x="0" y="5913755"/>
            <a:ext cx="976630" cy="95250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90000"/>
                  <a:alpha val="24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36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8" name="任意形状 9"/>
          <p:cNvSpPr/>
          <p:nvPr userDrawn="1">
            <p:custDataLst>
              <p:tags r:id="rId3"/>
            </p:custDataLst>
          </p:nvPr>
        </p:nvSpPr>
        <p:spPr>
          <a:xfrm rot="16200000">
            <a:off x="-18383" y="15240"/>
            <a:ext cx="1243965" cy="1213485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90000"/>
                  <a:alpha val="24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6" name="任意形状 8"/>
          <p:cNvSpPr/>
          <p:nvPr userDrawn="1">
            <p:custDataLst>
              <p:tags r:id="rId4"/>
            </p:custDataLst>
          </p:nvPr>
        </p:nvSpPr>
        <p:spPr>
          <a:xfrm>
            <a:off x="10344785" y="0"/>
            <a:ext cx="1847215" cy="1801495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3810" y="5029201"/>
            <a:ext cx="12192000" cy="1828799"/>
          </a:xfrm>
          <a:prstGeom prst="rect">
            <a:avLst/>
          </a:prstGeom>
          <a:solidFill>
            <a:schemeClr val="tx2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10" name="任意形状 9"/>
          <p:cNvSpPr/>
          <p:nvPr userDrawn="1">
            <p:custDataLst>
              <p:tags r:id="rId3"/>
            </p:custDataLst>
          </p:nvPr>
        </p:nvSpPr>
        <p:spPr>
          <a:xfrm rot="10800000">
            <a:off x="3810" y="5905500"/>
            <a:ext cx="976630" cy="95250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90000"/>
                  <a:alpha val="24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32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-3492"/>
            <a:ext cx="12192000" cy="914400"/>
          </a:xfrm>
          <a:prstGeom prst="rect">
            <a:avLst/>
          </a:prstGeom>
          <a:solidFill>
            <a:schemeClr val="tx2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79755" y="193040"/>
            <a:ext cx="11037570" cy="521335"/>
          </a:xfrm>
        </p:spPr>
        <p:txBody>
          <a:bodyPr>
            <a:noAutofit/>
          </a:bodyPr>
          <a:lstStyle>
            <a:lvl1pPr>
              <a:defRPr sz="28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 userDrawn="1"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609600" y="757312"/>
            <a:ext cx="5486400" cy="5343376"/>
          </a:xfrm>
          <a:prstGeom prst="rect">
            <a:avLst/>
          </a:prstGeom>
        </p:spPr>
      </p:pic>
      <p:pic>
        <p:nvPicPr>
          <p:cNvPr id="5" name="图片 4"/>
          <p:cNvPicPr/>
          <p:nvPr userDrawn="1"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副标题 1"/>
          <p:cNvSpPr>
            <a:spLocks noGrp="1"/>
          </p:cNvSpPr>
          <p:nvPr>
            <p:ph type="subTitle" idx="13" hasCustomPrompt="1"/>
            <p:custDataLst>
              <p:tags r:id="rId11"/>
            </p:custDataLst>
          </p:nvPr>
        </p:nvSpPr>
        <p:spPr>
          <a:xfrm>
            <a:off x="6761798" y="3831591"/>
            <a:ext cx="4826000" cy="370205"/>
          </a:xfrm>
        </p:spPr>
        <p:txBody>
          <a:bodyPr vert="horz" lIns="0" tIns="0" rIns="0" bIns="0" rtlCol="0">
            <a:normAutofit/>
          </a:bodyPr>
          <a:lstStyle>
            <a:lvl1pPr marL="0" indent="0">
              <a:buNone/>
              <a:defRPr kumimoji="0" lang="zh-CN" altLang="en-US" sz="2000" b="0" i="0" spc="20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marL="228600" marR="0" lvl="0" indent="-228600">
              <a:lnSpc>
                <a:spcPct val="100000"/>
              </a:lnSpc>
              <a:spcAft>
                <a:spcPts val="0"/>
              </a:spcAft>
              <a:buClrTx/>
              <a:buSzTx/>
            </a:pPr>
            <a:r>
              <a:rPr lang="zh-CN" altLang="en-US"/>
              <a:t>单击此处编辑副标题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ctrTitle" idx="14" hasCustomPrompt="1"/>
            <p:custDataLst>
              <p:tags r:id="rId12"/>
            </p:custDataLst>
          </p:nvPr>
        </p:nvSpPr>
        <p:spPr>
          <a:xfrm>
            <a:off x="6761799" y="2656206"/>
            <a:ext cx="4825365" cy="970915"/>
          </a:xfrm>
        </p:spPr>
        <p:txBody>
          <a:bodyPr vert="horz" lIns="0" tIns="0" rIns="0" bIns="0" rtlCol="0" anchor="b" anchorCtr="0">
            <a:normAutofit/>
          </a:bodyPr>
          <a:lstStyle>
            <a:lvl1pPr>
              <a:defRPr lang="zh-CN" altLang="en-US" sz="5400" b="0" spc="60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pPr marL="0" lvl="0">
              <a:spcAft>
                <a:spcPts val="0"/>
              </a:spcAft>
              <a:buClrTx/>
              <a:buSzTx/>
              <a:buFontTx/>
            </a:pPr>
            <a:r>
              <a:rPr lang="zh-CN" altLang="en-US"/>
              <a:t>编辑标题</a:t>
            </a:r>
            <a:endParaRPr lang="zh-CN" altLang="en-US"/>
          </a:p>
        </p:txBody>
      </p:sp>
      <p:cxnSp>
        <p:nvCxnSpPr>
          <p:cNvPr id="9" name="直接连接符 8"/>
          <p:cNvCxnSpPr/>
          <p:nvPr userDrawn="1">
            <p:custDataLst>
              <p:tags r:id="rId13"/>
            </p:custDataLst>
          </p:nvPr>
        </p:nvCxnSpPr>
        <p:spPr>
          <a:xfrm flipV="1">
            <a:off x="6446203" y="2804795"/>
            <a:ext cx="0" cy="139700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720090"/>
            <a:chOff x="0" y="0"/>
            <a:chExt cx="12192000" cy="720090"/>
          </a:xfrm>
        </p:grpSpPr>
        <p:pic>
          <p:nvPicPr>
            <p:cNvPr id="8" name="图片 7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email"/>
            <a:stretch>
              <a:fillRect/>
            </a:stretch>
          </p:blipFill>
          <p:spPr>
            <a:xfrm>
              <a:off x="0" y="0"/>
              <a:ext cx="720090" cy="720090"/>
            </a:xfrm>
            <a:prstGeom prst="rect">
              <a:avLst/>
            </a:prstGeom>
          </p:spPr>
        </p:pic>
        <p:pic>
          <p:nvPicPr>
            <p:cNvPr id="7" name="图片 6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email"/>
            <a:stretch>
              <a:fillRect/>
            </a:stretch>
          </p:blipFill>
          <p:spPr>
            <a:xfrm>
              <a:off x="11471910" y="0"/>
              <a:ext cx="720090" cy="720090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10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0" y="1397000"/>
            <a:ext cx="2088565" cy="4064000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5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152400" y="1549400"/>
            <a:ext cx="2088565" cy="4064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4249102" y="2443480"/>
            <a:ext cx="5598159" cy="970915"/>
          </a:xfrm>
        </p:spPr>
        <p:txBody>
          <a:bodyPr lIns="101600" tIns="38100" rIns="63500" bIns="38100" anchor="ctr" anchorCtr="0">
            <a:normAutofit/>
          </a:bodyPr>
          <a:lstStyle>
            <a:lvl1pPr>
              <a:defRPr sz="480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7"/>
            </p:custDataLst>
          </p:nvPr>
        </p:nvSpPr>
        <p:spPr>
          <a:xfrm>
            <a:off x="4249102" y="3548381"/>
            <a:ext cx="5598159" cy="511809"/>
          </a:xfrm>
        </p:spPr>
        <p:txBody>
          <a:bodyPr lIns="101600" tIns="38100" rIns="76200" bIns="38100" anchor="ctr" anchorCtr="0">
            <a:normAutofit/>
          </a:bodyPr>
          <a:lstStyle>
            <a:lvl1pPr marL="0" indent="0" eaLnBrk="1" fontAlgn="auto" latinLnBrk="0" hangingPunct="1">
              <a:buNone/>
              <a:defRPr kumimoji="0" lang="zh-CN" altLang="en-US" sz="20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720090"/>
            <a:chOff x="0" y="0"/>
            <a:chExt cx="12192000" cy="720090"/>
          </a:xfrm>
        </p:grpSpPr>
        <p:pic>
          <p:nvPicPr>
            <p:cNvPr id="9" name="图片 8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email"/>
            <a:stretch>
              <a:fillRect/>
            </a:stretch>
          </p:blipFill>
          <p:spPr>
            <a:xfrm>
              <a:off x="0" y="0"/>
              <a:ext cx="720090" cy="720090"/>
            </a:xfrm>
            <a:prstGeom prst="rect">
              <a:avLst/>
            </a:prstGeom>
          </p:spPr>
        </p:pic>
        <p:pic>
          <p:nvPicPr>
            <p:cNvPr id="8" name="图片 7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email"/>
            <a:stretch>
              <a:fillRect/>
            </a:stretch>
          </p:blipFill>
          <p:spPr>
            <a:xfrm>
              <a:off x="11471910" y="0"/>
              <a:ext cx="720090" cy="720090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10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1"/>
            </p:custDataLst>
          </p:nvPr>
        </p:nvSpPr>
        <p:spPr>
          <a:xfrm>
            <a:off x="6238877" y="952508"/>
            <a:ext cx="528324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720090"/>
            <a:chOff x="0" y="0"/>
            <a:chExt cx="12192000" cy="720090"/>
          </a:xfrm>
        </p:grpSpPr>
        <p:pic>
          <p:nvPicPr>
            <p:cNvPr id="11" name="图片 10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email"/>
            <a:stretch>
              <a:fillRect/>
            </a:stretch>
          </p:blipFill>
          <p:spPr>
            <a:xfrm>
              <a:off x="0" y="0"/>
              <a:ext cx="720090" cy="720090"/>
            </a:xfrm>
            <a:prstGeom prst="rect">
              <a:avLst/>
            </a:prstGeom>
          </p:spPr>
        </p:pic>
        <p:pic>
          <p:nvPicPr>
            <p:cNvPr id="10" name="图片 9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email"/>
            <a:stretch>
              <a:fillRect/>
            </a:stretch>
          </p:blipFill>
          <p:spPr>
            <a:xfrm>
              <a:off x="11471910" y="0"/>
              <a:ext cx="720090" cy="720090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10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1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2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3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7498080" y="1291650"/>
            <a:ext cx="4389120" cy="4274701"/>
          </a:xfrm>
          <a:prstGeom prst="rect">
            <a:avLst/>
          </a:prstGeom>
        </p:spPr>
      </p:pic>
      <p:sp>
        <p:nvSpPr>
          <p:cNvPr id="7" name="任意多边形 6"/>
          <p:cNvSpPr/>
          <p:nvPr userDrawn="1">
            <p:custDataLst>
              <p:tags r:id="rId5"/>
            </p:custDataLst>
          </p:nvPr>
        </p:nvSpPr>
        <p:spPr>
          <a:xfrm flipH="1">
            <a:off x="0" y="0"/>
            <a:ext cx="7313295" cy="6858000"/>
          </a:xfrm>
          <a:custGeom>
            <a:avLst/>
            <a:gdLst>
              <a:gd name="connsiteX0" fmla="*/ 1714500 w 7314000"/>
              <a:gd name="connsiteY0" fmla="*/ 0 h 6858000"/>
              <a:gd name="connsiteX1" fmla="*/ 7314000 w 7314000"/>
              <a:gd name="connsiteY1" fmla="*/ 0 h 6858000"/>
              <a:gd name="connsiteX2" fmla="*/ 7314000 w 7314000"/>
              <a:gd name="connsiteY2" fmla="*/ 6858000 h 6858000"/>
              <a:gd name="connsiteX3" fmla="*/ 0 w 7314000"/>
              <a:gd name="connsiteY3" fmla="*/ 6858000 h 6858000"/>
              <a:gd name="connsiteX4" fmla="*/ 1714500 w 7314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4000" h="6858000">
                <a:moveTo>
                  <a:pt x="1714500" y="0"/>
                </a:moveTo>
                <a:lnTo>
                  <a:pt x="7314000" y="0"/>
                </a:lnTo>
                <a:lnTo>
                  <a:pt x="7314000" y="6858000"/>
                </a:lnTo>
                <a:lnTo>
                  <a:pt x="0" y="6858000"/>
                </a:lnTo>
                <a:lnTo>
                  <a:pt x="1714500" y="0"/>
                </a:lnTo>
                <a:close/>
              </a:path>
            </a:pathLst>
          </a:cu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6" name="图片 5"/>
          <p:cNvPicPr/>
          <p:nvPr userDrawn="1">
            <p:custDataLst>
              <p:tags r:id="rId6"/>
            </p:custDataLst>
          </p:nvPr>
        </p:nvPicPr>
        <p:blipFill>
          <a:blip r:embed="rId7" r:link="rId8" cstate="email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720090"/>
            <a:chOff x="0" y="0"/>
            <a:chExt cx="12192000" cy="720090"/>
          </a:xfrm>
        </p:grpSpPr>
        <p:pic>
          <p:nvPicPr>
            <p:cNvPr id="9" name="图片 8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email"/>
            <a:stretch>
              <a:fillRect/>
            </a:stretch>
          </p:blipFill>
          <p:spPr>
            <a:xfrm>
              <a:off x="0" y="0"/>
              <a:ext cx="720090" cy="720090"/>
            </a:xfrm>
            <a:prstGeom prst="rect">
              <a:avLst/>
            </a:prstGeom>
          </p:spPr>
        </p:pic>
        <p:pic>
          <p:nvPicPr>
            <p:cNvPr id="8" name="图片 7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email"/>
            <a:stretch>
              <a:fillRect/>
            </a:stretch>
          </p:blipFill>
          <p:spPr>
            <a:xfrm>
              <a:off x="11471910" y="0"/>
              <a:ext cx="720090" cy="720090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0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11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720090"/>
            <a:chOff x="0" y="0"/>
            <a:chExt cx="12192000" cy="720090"/>
          </a:xfrm>
        </p:grpSpPr>
        <p:pic>
          <p:nvPicPr>
            <p:cNvPr id="8" name="图片 7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email"/>
            <a:stretch>
              <a:fillRect/>
            </a:stretch>
          </p:blipFill>
          <p:spPr>
            <a:xfrm>
              <a:off x="0" y="0"/>
              <a:ext cx="720090" cy="720090"/>
            </a:xfrm>
            <a:prstGeom prst="rect">
              <a:avLst/>
            </a:prstGeom>
          </p:spPr>
        </p:pic>
        <p:pic>
          <p:nvPicPr>
            <p:cNvPr id="7" name="图片 6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email"/>
            <a:stretch>
              <a:fillRect/>
            </a:stretch>
          </p:blipFill>
          <p:spPr>
            <a:xfrm>
              <a:off x="11471910" y="0"/>
              <a:ext cx="720090" cy="720090"/>
            </a:xfrm>
            <a:prstGeom prst="rect">
              <a:avLst/>
            </a:prstGeom>
          </p:spPr>
        </p:pic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9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10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720090"/>
            <a:chOff x="0" y="0"/>
            <a:chExt cx="12192000" cy="720090"/>
          </a:xfrm>
        </p:grpSpPr>
        <p:pic>
          <p:nvPicPr>
            <p:cNvPr id="8" name="图片 7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email"/>
            <a:stretch>
              <a:fillRect/>
            </a:stretch>
          </p:blipFill>
          <p:spPr>
            <a:xfrm>
              <a:off x="0" y="0"/>
              <a:ext cx="720090" cy="720090"/>
            </a:xfrm>
            <a:prstGeom prst="rect">
              <a:avLst/>
            </a:prstGeom>
          </p:spPr>
        </p:pic>
        <p:pic>
          <p:nvPicPr>
            <p:cNvPr id="6" name="图片 5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email"/>
            <a:stretch>
              <a:fillRect/>
            </a:stretch>
          </p:blipFill>
          <p:spPr>
            <a:xfrm>
              <a:off x="11471910" y="0"/>
              <a:ext cx="720090" cy="720090"/>
            </a:xfrm>
            <a:prstGeom prst="rect">
              <a:avLst/>
            </a:prstGeom>
          </p:spPr>
        </p:pic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2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 userDrawn="1">
            <p:custDataLst>
              <p:tags r:id="rId2"/>
            </p:custDataLst>
          </p:nvPr>
        </p:nvSpPr>
        <p:spPr>
          <a:xfrm>
            <a:off x="713740" y="2073910"/>
            <a:ext cx="4359910" cy="49403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/>
          <p:nvPr userDrawn="1">
            <p:custDataLst>
              <p:tags r:id="rId3"/>
            </p:custDataLst>
          </p:nvPr>
        </p:nvPicPr>
        <p:blipFill>
          <a:blip r:embed="rId4" r:link="rId5" cstate="email"/>
          <a:stretch>
            <a:fillRect/>
          </a:stretch>
        </p:blipFill>
        <p:spPr>
          <a:xfrm>
            <a:off x="6096000" y="757312"/>
            <a:ext cx="5486400" cy="5343376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6"/>
            </p:custDataLst>
          </p:nvPr>
        </p:nvPicPr>
        <p:blipFill>
          <a:blip r:embed="rId7" r:link="rId8" cstate="email"/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idx="13" hasCustomPrompt="1"/>
            <p:custDataLst>
              <p:tags r:id="rId12"/>
            </p:custDataLst>
          </p:nvPr>
        </p:nvSpPr>
        <p:spPr>
          <a:xfrm>
            <a:off x="713740" y="2770505"/>
            <a:ext cx="4359910" cy="1120140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zh-CN" altLang="en-US" sz="6600" b="0" spc="70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pPr marL="0" lvl="0">
              <a:spcAft>
                <a:spcPts val="0"/>
              </a:spcAft>
              <a:buClrTx/>
              <a:buSzTx/>
              <a:buFontTx/>
            </a:pPr>
            <a:r>
              <a:rPr lang="zh-CN" altLang="en-US"/>
              <a:t>编辑标题</a:t>
            </a:r>
            <a:endParaRPr lang="zh-CN" altLang="en-US"/>
          </a:p>
        </p:txBody>
      </p:sp>
      <p:cxnSp>
        <p:nvCxnSpPr>
          <p:cNvPr id="8" name="直接连接符 7"/>
          <p:cNvCxnSpPr/>
          <p:nvPr userDrawn="1">
            <p:custDataLst>
              <p:tags r:id="rId13"/>
            </p:custDataLst>
          </p:nvPr>
        </p:nvCxnSpPr>
        <p:spPr>
          <a:xfrm>
            <a:off x="751640" y="4027805"/>
            <a:ext cx="1200526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占位符 8"/>
          <p:cNvSpPr>
            <a:spLocks noGrp="1"/>
          </p:cNvSpPr>
          <p:nvPr>
            <p:ph type="body" idx="14" hasCustomPrompt="1"/>
            <p:custDataLst>
              <p:tags r:id="rId14"/>
            </p:custDataLst>
          </p:nvPr>
        </p:nvSpPr>
        <p:spPr>
          <a:xfrm>
            <a:off x="855980" y="2073910"/>
            <a:ext cx="4053205" cy="494030"/>
          </a:xfrm>
        </p:spPr>
        <p:txBody>
          <a:bodyPr vert="horz" lIns="0" tIns="0" rIns="0" bIns="0" rtlCol="0" anchor="ctr" anchorCtr="0">
            <a:normAutofit/>
          </a:bodyPr>
          <a:lstStyle>
            <a:lvl1pPr marL="0" indent="0">
              <a:buNone/>
              <a:defRPr kumimoji="0" lang="zh-CN" altLang="en-US" sz="2000" b="0" i="0" spc="20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marL="228600" marR="0" lvl="0" indent="-228600">
              <a:lnSpc>
                <a:spcPct val="100000"/>
              </a:lnSpc>
              <a:spcAft>
                <a:spcPts val="0"/>
              </a:spcAft>
              <a:buClrTx/>
              <a:buSzTx/>
            </a:pPr>
            <a:r>
              <a:rPr lang="zh-CN" altLang="en-US"/>
              <a:t>单击此处编辑副标题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5" hasCustomPrompt="1"/>
            <p:custDataLst>
              <p:tags r:id="rId15"/>
            </p:custDataLst>
          </p:nvPr>
        </p:nvSpPr>
        <p:spPr>
          <a:xfrm>
            <a:off x="713741" y="4143768"/>
            <a:ext cx="1670230" cy="435211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6" hasCustomPrompt="1"/>
            <p:custDataLst>
              <p:tags r:id="rId16"/>
            </p:custDataLst>
          </p:nvPr>
        </p:nvSpPr>
        <p:spPr>
          <a:xfrm>
            <a:off x="720090" y="4716140"/>
            <a:ext cx="1661397" cy="435211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2"/>
            </p:custDataLst>
          </p:nvPr>
        </p:nvSpPr>
        <p:spPr>
          <a:xfrm>
            <a:off x="0" y="6474460"/>
            <a:ext cx="12249150" cy="3835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4676775" y="2059757"/>
            <a:ext cx="6243774" cy="922021"/>
          </a:xfrm>
        </p:spPr>
        <p:txBody>
          <a:bodyPr lIns="91440" tIns="45720" rIns="91440" bIns="0" anchor="b" anchorCtr="0">
            <a:normAutofit/>
          </a:bodyPr>
          <a:lstStyle>
            <a:lvl1pPr>
              <a:defRPr sz="5400" u="none" strike="noStrike" kern="1200" cap="none" spc="3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4"/>
            </p:custDataLst>
          </p:nvPr>
        </p:nvSpPr>
        <p:spPr>
          <a:xfrm>
            <a:off x="4676775" y="3102596"/>
            <a:ext cx="6243774" cy="1401006"/>
          </a:xfrm>
        </p:spPr>
        <p:txBody>
          <a:bodyPr lIns="91440" tIns="0" rIns="91440" bIns="45720">
            <a:normAutofit/>
          </a:bodyPr>
          <a:lstStyle>
            <a:lvl1pPr marL="0" indent="0" eaLnBrk="1" fontAlgn="auto" latinLnBrk="0" hangingPunct="1"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>
            <a:normAutofit/>
          </a:bodyPr>
          <a:lstStyle>
            <a:lvl1pPr>
              <a:defRPr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292075" y="303809"/>
            <a:ext cx="11607851" cy="6250382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 cstate="email"/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email"/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32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4603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4" r:link="rId5" cstate="email"/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 anchorCtr="0">
            <a:normAutofit/>
          </a:bodyPr>
          <a:lstStyle>
            <a:lvl1pPr>
              <a:defRPr sz="36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email"/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email"/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5028971"/>
            <a:ext cx="12192000" cy="1829029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email"/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email"/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 anchorCtr="0">
            <a:normAutofit/>
          </a:bodyPr>
          <a:lstStyle>
            <a:lvl1pPr algn="ctr">
              <a:defRPr sz="32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4"/>
            </p:custDataLst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/>
          <p:nvPr userDrawn="1">
            <p:custDataLst>
              <p:tags r:id="rId3"/>
            </p:custDataLst>
          </p:nvPr>
        </p:nvPicPr>
        <p:blipFill>
          <a:blip r:embed="rId4" r:link="rId5" cstate="email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6"/>
            </p:custDataLst>
          </p:nvPr>
        </p:nvPicPr>
        <p:blipFill>
          <a:blip r:embed="rId7" r:link="rId8" cstate="email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5"/>
            </p:custDataLst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6"/>
            </p:custDataLst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3691"/>
            <a:ext cx="12192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 cstate="email"/>
          <a:stretch>
            <a:fillRect/>
          </a:stretch>
        </p:blipFill>
        <p:spPr>
          <a:xfrm>
            <a:off x="10571480" y="5237480"/>
            <a:ext cx="1619885" cy="1619885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email"/>
          <a:stretch>
            <a:fillRect/>
          </a:stretch>
        </p:blipFill>
        <p:spPr>
          <a:xfrm>
            <a:off x="0" y="5237480"/>
            <a:ext cx="1619885" cy="161988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7628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45227" y="952508"/>
            <a:ext cx="5283242" cy="5388907"/>
          </a:xfrm>
        </p:spPr>
        <p:txBody>
          <a:bodyPr>
            <a:noAutofit/>
          </a:bodyPr>
          <a:lstStyle>
            <a:lvl1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tags" Target="../tags/tag128.xml"/><Relationship Id="rId23" Type="http://schemas.openxmlformats.org/officeDocument/2006/relationships/tags" Target="../tags/tag127.xml"/><Relationship Id="rId22" Type="http://schemas.openxmlformats.org/officeDocument/2006/relationships/tags" Target="../tags/tag126.xml"/><Relationship Id="rId21" Type="http://schemas.openxmlformats.org/officeDocument/2006/relationships/tags" Target="../tags/tag125.xml"/><Relationship Id="rId20" Type="http://schemas.openxmlformats.org/officeDocument/2006/relationships/tags" Target="../tags/tag124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123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1.xml"/><Relationship Id="rId25" Type="http://schemas.openxmlformats.org/officeDocument/2006/relationships/theme" Target="../theme/theme2.xml"/><Relationship Id="rId24" Type="http://schemas.openxmlformats.org/officeDocument/2006/relationships/tags" Target="../tags/tag281.xml"/><Relationship Id="rId23" Type="http://schemas.openxmlformats.org/officeDocument/2006/relationships/tags" Target="../tags/tag280.xml"/><Relationship Id="rId22" Type="http://schemas.openxmlformats.org/officeDocument/2006/relationships/tags" Target="../tags/tag279.xml"/><Relationship Id="rId21" Type="http://schemas.openxmlformats.org/officeDocument/2006/relationships/tags" Target="../tags/tag278.xml"/><Relationship Id="rId20" Type="http://schemas.openxmlformats.org/officeDocument/2006/relationships/tags" Target="../tags/tag277.xml"/><Relationship Id="rId2" Type="http://schemas.openxmlformats.org/officeDocument/2006/relationships/slideLayout" Target="../slideLayouts/slideLayout20.xml"/><Relationship Id="rId19" Type="http://schemas.openxmlformats.org/officeDocument/2006/relationships/tags" Target="../tags/tag276.xml"/><Relationship Id="rId18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accent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  <p:sldLayoutId id="2147483685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0" u="none" strike="noStrike" kern="1200" cap="none" spc="20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9.xml"/><Relationship Id="rId4" Type="http://schemas.openxmlformats.org/officeDocument/2006/relationships/tags" Target="../tags/tag285.xml"/><Relationship Id="rId3" Type="http://schemas.openxmlformats.org/officeDocument/2006/relationships/tags" Target="../tags/tag284.xml"/><Relationship Id="rId2" Type="http://schemas.openxmlformats.org/officeDocument/2006/relationships/tags" Target="../tags/tag283.xml"/><Relationship Id="rId1" Type="http://schemas.openxmlformats.org/officeDocument/2006/relationships/tags" Target="../tags/tag282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1.xml"/><Relationship Id="rId4" Type="http://schemas.openxmlformats.org/officeDocument/2006/relationships/tags" Target="../tags/tag351.xml"/><Relationship Id="rId3" Type="http://schemas.openxmlformats.org/officeDocument/2006/relationships/tags" Target="../tags/tag350.xml"/><Relationship Id="rId2" Type="http://schemas.openxmlformats.org/officeDocument/2006/relationships/tags" Target="../tags/tag349.xml"/><Relationship Id="rId1" Type="http://schemas.openxmlformats.org/officeDocument/2006/relationships/tags" Target="../tags/tag348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356.xml"/><Relationship Id="rId8" Type="http://schemas.openxmlformats.org/officeDocument/2006/relationships/tags" Target="../tags/tag355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354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353.xml"/><Relationship Id="rId14" Type="http://schemas.openxmlformats.org/officeDocument/2006/relationships/slideLayout" Target="../slideLayouts/slideLayout25.xml"/><Relationship Id="rId13" Type="http://schemas.openxmlformats.org/officeDocument/2006/relationships/tags" Target="../tags/tag358.xml"/><Relationship Id="rId12" Type="http://schemas.openxmlformats.org/officeDocument/2006/relationships/image" Target="../media/image12.png"/><Relationship Id="rId11" Type="http://schemas.openxmlformats.org/officeDocument/2006/relationships/tags" Target="../tags/tag357.xml"/><Relationship Id="rId10" Type="http://schemas.openxmlformats.org/officeDocument/2006/relationships/image" Target="../media/image11.png"/><Relationship Id="rId1" Type="http://schemas.openxmlformats.org/officeDocument/2006/relationships/tags" Target="../tags/tag352.xml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5.xml"/><Relationship Id="rId6" Type="http://schemas.openxmlformats.org/officeDocument/2006/relationships/tags" Target="../tags/tag361.xml"/><Relationship Id="rId5" Type="http://schemas.openxmlformats.org/officeDocument/2006/relationships/image" Target="../media/image13.png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tags" Target="../tags/tag360.xml"/><Relationship Id="rId1" Type="http://schemas.openxmlformats.org/officeDocument/2006/relationships/tags" Target="../tags/tag359.xml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1.xml"/><Relationship Id="rId4" Type="http://schemas.openxmlformats.org/officeDocument/2006/relationships/tags" Target="../tags/tag365.xml"/><Relationship Id="rId3" Type="http://schemas.openxmlformats.org/officeDocument/2006/relationships/tags" Target="../tags/tag364.xml"/><Relationship Id="rId2" Type="http://schemas.openxmlformats.org/officeDocument/2006/relationships/tags" Target="../tags/tag363.xml"/><Relationship Id="rId1" Type="http://schemas.openxmlformats.org/officeDocument/2006/relationships/tags" Target="../tags/tag36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7" Type="http://schemas.openxmlformats.org/officeDocument/2006/relationships/tags" Target="../tags/tag369.xml"/><Relationship Id="rId6" Type="http://schemas.openxmlformats.org/officeDocument/2006/relationships/image" Target="../media/image14.png"/><Relationship Id="rId5" Type="http://schemas.microsoft.com/office/2007/relationships/media" Target="../media/media2.mp4"/><Relationship Id="rId4" Type="http://schemas.openxmlformats.org/officeDocument/2006/relationships/video" Target="../media/media2.mp4"/><Relationship Id="rId3" Type="http://schemas.openxmlformats.org/officeDocument/2006/relationships/tags" Target="../tags/tag368.xml"/><Relationship Id="rId2" Type="http://schemas.openxmlformats.org/officeDocument/2006/relationships/tags" Target="../tags/tag367.xml"/><Relationship Id="rId1" Type="http://schemas.openxmlformats.org/officeDocument/2006/relationships/tags" Target="../tags/tag366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tags" Target="../tags/tag374.xml"/><Relationship Id="rId7" Type="http://schemas.openxmlformats.org/officeDocument/2006/relationships/image" Target="../media/image15.png"/><Relationship Id="rId6" Type="http://schemas.openxmlformats.org/officeDocument/2006/relationships/tags" Target="../tags/tag373.xml"/><Relationship Id="rId5" Type="http://schemas.microsoft.com/office/2007/relationships/media" Target="../media/media3.mp4"/><Relationship Id="rId4" Type="http://schemas.openxmlformats.org/officeDocument/2006/relationships/video" Target="../media/media3.mp4"/><Relationship Id="rId3" Type="http://schemas.openxmlformats.org/officeDocument/2006/relationships/tags" Target="../tags/tag372.xml"/><Relationship Id="rId2" Type="http://schemas.openxmlformats.org/officeDocument/2006/relationships/tags" Target="../tags/tag371.xml"/><Relationship Id="rId1" Type="http://schemas.openxmlformats.org/officeDocument/2006/relationships/tags" Target="../tags/tag37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.xml"/><Relationship Id="rId1" Type="http://schemas.openxmlformats.org/officeDocument/2006/relationships/tags" Target="../tags/tag375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9.xml"/><Relationship Id="rId3" Type="http://schemas.openxmlformats.org/officeDocument/2006/relationships/tags" Target="../tags/tag378.xml"/><Relationship Id="rId2" Type="http://schemas.openxmlformats.org/officeDocument/2006/relationships/tags" Target="../tags/tag377.xml"/><Relationship Id="rId1" Type="http://schemas.openxmlformats.org/officeDocument/2006/relationships/tags" Target="../tags/tag376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294.xml"/><Relationship Id="rId8" Type="http://schemas.openxmlformats.org/officeDocument/2006/relationships/tags" Target="../tags/tag293.xml"/><Relationship Id="rId7" Type="http://schemas.openxmlformats.org/officeDocument/2006/relationships/tags" Target="../tags/tag292.xml"/><Relationship Id="rId6" Type="http://schemas.openxmlformats.org/officeDocument/2006/relationships/tags" Target="../tags/tag291.xml"/><Relationship Id="rId5" Type="http://schemas.openxmlformats.org/officeDocument/2006/relationships/tags" Target="../tags/tag290.xml"/><Relationship Id="rId4" Type="http://schemas.openxmlformats.org/officeDocument/2006/relationships/tags" Target="../tags/tag289.xml"/><Relationship Id="rId3" Type="http://schemas.openxmlformats.org/officeDocument/2006/relationships/tags" Target="../tags/tag288.xml"/><Relationship Id="rId2" Type="http://schemas.openxmlformats.org/officeDocument/2006/relationships/tags" Target="../tags/tag287.xml"/><Relationship Id="rId18" Type="http://schemas.openxmlformats.org/officeDocument/2006/relationships/notesSlide" Target="../notesSlides/notesSlide1.xml"/><Relationship Id="rId17" Type="http://schemas.openxmlformats.org/officeDocument/2006/relationships/slideLayout" Target="../slideLayouts/slideLayout24.xml"/><Relationship Id="rId16" Type="http://schemas.openxmlformats.org/officeDocument/2006/relationships/tags" Target="../tags/tag301.xml"/><Relationship Id="rId15" Type="http://schemas.openxmlformats.org/officeDocument/2006/relationships/tags" Target="../tags/tag300.xml"/><Relationship Id="rId14" Type="http://schemas.openxmlformats.org/officeDocument/2006/relationships/tags" Target="../tags/tag299.xml"/><Relationship Id="rId13" Type="http://schemas.openxmlformats.org/officeDocument/2006/relationships/tags" Target="../tags/tag298.xml"/><Relationship Id="rId12" Type="http://schemas.openxmlformats.org/officeDocument/2006/relationships/tags" Target="../tags/tag297.xml"/><Relationship Id="rId11" Type="http://schemas.openxmlformats.org/officeDocument/2006/relationships/tags" Target="../tags/tag296.xml"/><Relationship Id="rId10" Type="http://schemas.openxmlformats.org/officeDocument/2006/relationships/tags" Target="../tags/tag295.xml"/><Relationship Id="rId1" Type="http://schemas.openxmlformats.org/officeDocument/2006/relationships/tags" Target="../tags/tag286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1.xml"/><Relationship Id="rId4" Type="http://schemas.openxmlformats.org/officeDocument/2006/relationships/tags" Target="../tags/tag305.xml"/><Relationship Id="rId3" Type="http://schemas.openxmlformats.org/officeDocument/2006/relationships/tags" Target="../tags/tag304.xml"/><Relationship Id="rId2" Type="http://schemas.openxmlformats.org/officeDocument/2006/relationships/tags" Target="../tags/tag303.xml"/><Relationship Id="rId1" Type="http://schemas.openxmlformats.org/officeDocument/2006/relationships/tags" Target="../tags/tag30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310.xml"/><Relationship Id="rId8" Type="http://schemas.openxmlformats.org/officeDocument/2006/relationships/tags" Target="../tags/tag309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308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307.xml"/><Relationship Id="rId16" Type="http://schemas.openxmlformats.org/officeDocument/2006/relationships/slideLayout" Target="../slideLayouts/slideLayout25.xml"/><Relationship Id="rId15" Type="http://schemas.openxmlformats.org/officeDocument/2006/relationships/tags" Target="../tags/tag315.xml"/><Relationship Id="rId14" Type="http://schemas.openxmlformats.org/officeDocument/2006/relationships/image" Target="../media/image7.png"/><Relationship Id="rId13" Type="http://schemas.openxmlformats.org/officeDocument/2006/relationships/tags" Target="../tags/tag314.xml"/><Relationship Id="rId12" Type="http://schemas.openxmlformats.org/officeDocument/2006/relationships/tags" Target="../tags/tag313.xml"/><Relationship Id="rId11" Type="http://schemas.openxmlformats.org/officeDocument/2006/relationships/tags" Target="../tags/tag312.xml"/><Relationship Id="rId10" Type="http://schemas.openxmlformats.org/officeDocument/2006/relationships/tags" Target="../tags/tag311.xml"/><Relationship Id="rId1" Type="http://schemas.openxmlformats.org/officeDocument/2006/relationships/tags" Target="../tags/tag306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320.xml"/><Relationship Id="rId8" Type="http://schemas.openxmlformats.org/officeDocument/2006/relationships/tags" Target="../tags/tag319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318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317.xml"/><Relationship Id="rId12" Type="http://schemas.openxmlformats.org/officeDocument/2006/relationships/slideLayout" Target="../slideLayouts/slideLayout25.xml"/><Relationship Id="rId11" Type="http://schemas.openxmlformats.org/officeDocument/2006/relationships/tags" Target="../tags/tag322.xml"/><Relationship Id="rId10" Type="http://schemas.openxmlformats.org/officeDocument/2006/relationships/tags" Target="../tags/tag321.xml"/><Relationship Id="rId1" Type="http://schemas.openxmlformats.org/officeDocument/2006/relationships/tags" Target="../tags/tag316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327.xml"/><Relationship Id="rId8" Type="http://schemas.openxmlformats.org/officeDocument/2006/relationships/tags" Target="../tags/tag326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325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324.xml"/><Relationship Id="rId16" Type="http://schemas.openxmlformats.org/officeDocument/2006/relationships/vmlDrawing" Target="../drawings/vmlDrawing1.vml"/><Relationship Id="rId15" Type="http://schemas.openxmlformats.org/officeDocument/2006/relationships/slideLayout" Target="../slideLayouts/slideLayout25.xml"/><Relationship Id="rId14" Type="http://schemas.openxmlformats.org/officeDocument/2006/relationships/tags" Target="../tags/tag330.xml"/><Relationship Id="rId13" Type="http://schemas.openxmlformats.org/officeDocument/2006/relationships/tags" Target="../tags/tag329.xml"/><Relationship Id="rId12" Type="http://schemas.openxmlformats.org/officeDocument/2006/relationships/image" Target="../media/image8.emf"/><Relationship Id="rId11" Type="http://schemas.openxmlformats.org/officeDocument/2006/relationships/oleObject" Target="../embeddings/oleObject1.bin"/><Relationship Id="rId10" Type="http://schemas.openxmlformats.org/officeDocument/2006/relationships/tags" Target="../tags/tag328.xml"/><Relationship Id="rId1" Type="http://schemas.openxmlformats.org/officeDocument/2006/relationships/tags" Target="../tags/tag32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335.xml"/><Relationship Id="rId8" Type="http://schemas.openxmlformats.org/officeDocument/2006/relationships/tags" Target="../tags/tag334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333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332.xml"/><Relationship Id="rId13" Type="http://schemas.openxmlformats.org/officeDocument/2006/relationships/slideLayout" Target="../slideLayouts/slideLayout25.xml"/><Relationship Id="rId12" Type="http://schemas.openxmlformats.org/officeDocument/2006/relationships/tags" Target="../tags/tag337.xml"/><Relationship Id="rId11" Type="http://schemas.openxmlformats.org/officeDocument/2006/relationships/image" Target="../media/image9.png"/><Relationship Id="rId10" Type="http://schemas.openxmlformats.org/officeDocument/2006/relationships/tags" Target="../tags/tag336.xml"/><Relationship Id="rId1" Type="http://schemas.openxmlformats.org/officeDocument/2006/relationships/tags" Target="../tags/tag331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342.xml"/><Relationship Id="rId8" Type="http://schemas.openxmlformats.org/officeDocument/2006/relationships/tags" Target="../tags/tag341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340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339.xml"/><Relationship Id="rId13" Type="http://schemas.openxmlformats.org/officeDocument/2006/relationships/slideLayout" Target="../slideLayouts/slideLayout25.xml"/><Relationship Id="rId12" Type="http://schemas.openxmlformats.org/officeDocument/2006/relationships/tags" Target="../tags/tag344.xml"/><Relationship Id="rId11" Type="http://schemas.openxmlformats.org/officeDocument/2006/relationships/image" Target="../media/image10.png"/><Relationship Id="rId10" Type="http://schemas.openxmlformats.org/officeDocument/2006/relationships/tags" Target="../tags/tag343.xml"/><Relationship Id="rId1" Type="http://schemas.openxmlformats.org/officeDocument/2006/relationships/tags" Target="../tags/tag338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5.xml"/><Relationship Id="rId3" Type="http://schemas.openxmlformats.org/officeDocument/2006/relationships/tags" Target="../tags/tag347.xml"/><Relationship Id="rId2" Type="http://schemas.openxmlformats.org/officeDocument/2006/relationships/tags" Target="../tags/tag346.xml"/><Relationship Id="rId1" Type="http://schemas.openxmlformats.org/officeDocument/2006/relationships/tags" Target="../tags/tag34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4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095724" y="4690388"/>
            <a:ext cx="3365430" cy="579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15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chemeClr val="accent1"/>
                </a:solidFill>
                <a:sym typeface="Arial" panose="020B0604020202020204" pitchFamily="34" charset="0"/>
              </a:rPr>
              <a:t>制作人：吕祥瑞</a:t>
            </a:r>
            <a:endParaRPr lang="zh-CN" altLang="en-US" dirty="0">
              <a:solidFill>
                <a:schemeClr val="accent1"/>
              </a:solidFill>
              <a:sym typeface="Arial" panose="020B0604020202020204" pitchFamily="34" charset="0"/>
            </a:endParaRP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lstStyle/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SzPct val="100000"/>
              <a:buNone/>
            </a:pPr>
            <a:r>
              <a:rPr lang="en-US" altLang="zh-CN" sz="2000" dirty="0">
                <a:solidFill>
                  <a:schemeClr val="dk1">
                    <a:lumMod val="85000"/>
                    <a:lumOff val="15000"/>
                  </a:schemeClr>
                </a:solidFill>
                <a:sym typeface="Arial" panose="020B0604020202020204" pitchFamily="34" charset="0"/>
              </a:rPr>
              <a:t>15周汇报</a:t>
            </a:r>
            <a:endParaRPr lang="en-US" altLang="zh-CN" sz="2000" dirty="0">
              <a:solidFill>
                <a:schemeClr val="dk1">
                  <a:lumMod val="85000"/>
                  <a:lumOff val="15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ctrTitle" idx="14"/>
            <p:custDataLst>
              <p:tags r:id="rId3"/>
            </p:custDataLst>
          </p:nvPr>
        </p:nvSpPr>
        <p:spPr/>
        <p:txBody>
          <a:bodyPr/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5400" dirty="0">
                <a:solidFill>
                  <a:schemeClr val="accent1"/>
                </a:solidFill>
                <a:sym typeface="Arial" panose="020B0604020202020204" pitchFamily="34" charset="0"/>
              </a:rPr>
              <a:t>自动投喂系统</a:t>
            </a:r>
            <a:endParaRPr lang="zh-CN" altLang="en-US" sz="5400" dirty="0">
              <a:solidFill>
                <a:schemeClr val="accent1"/>
              </a:solidFill>
              <a:sym typeface="Arial" panose="020B0604020202020204" pitchFamily="34" charset="0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/>
          <p:cNvSpPr/>
          <p:nvPr>
            <p:custDataLst>
              <p:tags r:id="rId1"/>
            </p:custDataLst>
          </p:nvPr>
        </p:nvSpPr>
        <p:spPr>
          <a:xfrm>
            <a:off x="4249103" y="4300220"/>
            <a:ext cx="1605280" cy="49085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09600"/>
            <a:r>
              <a:rPr lang="en-US" altLang="zh-CN" sz="1600" b="1" spc="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PART 2</a:t>
            </a:r>
            <a:endParaRPr lang="en-US" altLang="zh-CN" sz="1600" b="1" spc="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2" name="矩形 11"/>
          <p:cNvSpPr/>
          <p:nvPr>
            <p:custDataLst>
              <p:tags r:id="rId2"/>
            </p:custDataLst>
          </p:nvPr>
        </p:nvSpPr>
        <p:spPr>
          <a:xfrm>
            <a:off x="4249103" y="2066925"/>
            <a:ext cx="998855" cy="781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spc="20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en-US" spc="200">
                <a:ea typeface="微软雅黑" panose="020B0503020204020204" charset="-122"/>
                <a:sym typeface="Arial" panose="020B0604020202020204" pitchFamily="34" charset="0"/>
              </a:rPr>
              <a:t>手机</a:t>
            </a:r>
            <a:r>
              <a:rPr lang="en-US" altLang="zh-CN" spc="200">
                <a:ea typeface="微软雅黑" panose="020B0503020204020204" charset="-122"/>
                <a:sym typeface="Arial" panose="020B0604020202020204" pitchFamily="34" charset="0"/>
              </a:rPr>
              <a:t>app</a:t>
            </a:r>
            <a:r>
              <a:rPr lang="zh-CN" altLang="en-US" spc="200">
                <a:ea typeface="微软雅黑" panose="020B0503020204020204" charset="-122"/>
                <a:sym typeface="Arial" panose="020B0604020202020204" pitchFamily="34" charset="0"/>
              </a:rPr>
              <a:t>与单片机的</a:t>
            </a:r>
            <a:r>
              <a:rPr lang="en-US" altLang="zh-CN" spc="200">
                <a:ea typeface="微软雅黑" panose="020B0503020204020204" charset="-122"/>
                <a:sym typeface="Arial" panose="020B0604020202020204" pitchFamily="34" charset="0"/>
              </a:rPr>
              <a:t>wifi</a:t>
            </a:r>
            <a:r>
              <a:rPr lang="zh-CN" altLang="en-US" spc="200">
                <a:ea typeface="微软雅黑" panose="020B0503020204020204" charset="-122"/>
                <a:sym typeface="Arial" panose="020B0604020202020204" pitchFamily="34" charset="0"/>
              </a:rPr>
              <a:t>通信</a:t>
            </a:r>
            <a:endParaRPr lang="zh-CN" altLang="en-US" spc="200" dirty="0">
              <a:ea typeface="微软雅黑" panose="020B0503020204020204" charset="-122"/>
              <a:sym typeface="Arial" panose="020B0604020202020204" pitchFamily="34" charset="0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/>
          <p:nvPr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7" name="图片 6"/>
          <p:cNvPicPr/>
          <p:nvPr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Title 6"/>
          <p:cNvSpPr txBox="1"/>
          <p:nvPr>
            <p:custDataLst>
              <p:tags r:id="rId8"/>
            </p:custDataLst>
          </p:nvPr>
        </p:nvSpPr>
        <p:spPr>
          <a:xfrm>
            <a:off x="608399" y="605674"/>
            <a:ext cx="10976400" cy="759622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36000" rIns="72000" bIns="360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altLang="zh-CN" sz="2800" spc="50" dirty="0">
                <a:ln w="3175">
                  <a:noFill/>
                  <a:prstDash val="dash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app</a:t>
            </a:r>
            <a:r>
              <a:rPr lang="zh-CN" altLang="en-US" sz="2800" spc="50" dirty="0">
                <a:ln w="3175">
                  <a:noFill/>
                  <a:prstDash val="dash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设计</a:t>
            </a:r>
            <a:endParaRPr lang="zh-CN" altLang="en-US" sz="2800" spc="50" dirty="0">
              <a:ln w="3175">
                <a:noFill/>
                <a:prstDash val="dash"/>
              </a:ln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1561465" y="1365250"/>
            <a:ext cx="3253740" cy="51816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5527040" y="1622425"/>
            <a:ext cx="6057900" cy="4667250"/>
          </a:xfrm>
          <a:prstGeom prst="rect">
            <a:avLst/>
          </a:prstGeom>
        </p:spPr>
      </p:pic>
    </p:spTree>
    <p:custDataLst>
      <p:tags r:id="rId1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-635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Title 6"/>
          <p:cNvSpPr txBox="1"/>
          <p:nvPr>
            <p:custDataLst>
              <p:tags r:id="rId2"/>
            </p:custDataLst>
          </p:nvPr>
        </p:nvSpPr>
        <p:spPr>
          <a:xfrm>
            <a:off x="608399" y="153000"/>
            <a:ext cx="10974649" cy="6084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36000" rIns="72000" bIns="360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运行效果</a:t>
            </a:r>
            <a:endParaRPr lang="zh-CN" altLang="en-US" sz="3200" b="1" spc="150" dirty="0">
              <a:ln w="3175">
                <a:noFill/>
                <a:prstDash val="dash"/>
              </a:ln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2" name="wifi模块功能视频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46400" y="1056005"/>
            <a:ext cx="5445760" cy="552069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/>
          <p:cNvSpPr/>
          <p:nvPr>
            <p:custDataLst>
              <p:tags r:id="rId1"/>
            </p:custDataLst>
          </p:nvPr>
        </p:nvSpPr>
        <p:spPr>
          <a:xfrm>
            <a:off x="4249103" y="4300220"/>
            <a:ext cx="1605280" cy="49085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09600"/>
            <a:r>
              <a:rPr lang="en-US" altLang="zh-CN" sz="1600" b="1" spc="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PART 3</a:t>
            </a:r>
            <a:endParaRPr lang="en-US" altLang="zh-CN" sz="1600" b="1" spc="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2" name="矩形 11"/>
          <p:cNvSpPr/>
          <p:nvPr>
            <p:custDataLst>
              <p:tags r:id="rId2"/>
            </p:custDataLst>
          </p:nvPr>
        </p:nvSpPr>
        <p:spPr>
          <a:xfrm>
            <a:off x="4249103" y="2066925"/>
            <a:ext cx="998855" cy="781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spc="20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en-US" spc="200">
                <a:ea typeface="微软雅黑" panose="020B0503020204020204" charset="-122"/>
                <a:sym typeface="Arial" panose="020B0604020202020204" pitchFamily="34" charset="0"/>
              </a:rPr>
              <a:t>整体模块的初步交互</a:t>
            </a:r>
            <a:endParaRPr lang="zh-CN" altLang="en-US" spc="200" dirty="0">
              <a:ea typeface="微软雅黑" panose="020B0503020204020204" charset="-122"/>
              <a:sym typeface="Arial" panose="020B0604020202020204" pitchFamily="34" charset="0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-635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Title 6"/>
          <p:cNvSpPr txBox="1"/>
          <p:nvPr>
            <p:custDataLst>
              <p:tags r:id="rId2"/>
            </p:custDataLst>
          </p:nvPr>
        </p:nvSpPr>
        <p:spPr>
          <a:xfrm>
            <a:off x="608399" y="153000"/>
            <a:ext cx="10974649" cy="6084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36000" rIns="72000" bIns="360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交互</a:t>
            </a: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流程</a:t>
            </a:r>
            <a:endParaRPr lang="zh-CN" altLang="en-US" sz="3200" b="1" spc="150" dirty="0">
              <a:ln w="3175">
                <a:noFill/>
                <a:prstDash val="dash"/>
              </a:ln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67360" y="1104265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通过</a:t>
            </a:r>
            <a:r>
              <a:rPr lang="en-US" altLang="zh-CN"/>
              <a:t>RT Thread</a:t>
            </a:r>
            <a:r>
              <a:rPr lang="zh-CN" altLang="en-US"/>
              <a:t>创建线程进行各种模块的</a:t>
            </a:r>
            <a:r>
              <a:rPr lang="zh-CN" altLang="en-US"/>
              <a:t>控制</a:t>
            </a:r>
            <a:endParaRPr lang="zh-CN" altLang="en-US"/>
          </a:p>
        </p:txBody>
      </p:sp>
      <p:pic>
        <p:nvPicPr>
          <p:cNvPr id="8" name="第一阶段合并模块视频">
            <a:hlinkClick r:id="" action="ppaction://media"/>
          </p:cNvPr>
          <p:cNvPicPr/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792730" y="1859915"/>
            <a:ext cx="5699760" cy="361315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 vol="36000">
                <p:cTn id="2" fill="hold" display="1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-635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Title 6"/>
          <p:cNvSpPr txBox="1"/>
          <p:nvPr>
            <p:custDataLst>
              <p:tags r:id="rId2"/>
            </p:custDataLst>
          </p:nvPr>
        </p:nvSpPr>
        <p:spPr>
          <a:xfrm>
            <a:off x="608399" y="153000"/>
            <a:ext cx="10974649" cy="6084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36000" rIns="72000" bIns="360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交互</a:t>
            </a: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流程</a:t>
            </a:r>
            <a:endParaRPr lang="zh-CN" altLang="en-US" sz="3200" b="1" spc="150" dirty="0">
              <a:ln w="3175">
                <a:noFill/>
                <a:prstDash val="dash"/>
              </a:ln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167005" y="110426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flash</a:t>
            </a:r>
            <a:r>
              <a:rPr lang="zh-CN" altLang="en-US"/>
              <a:t>部分与</a:t>
            </a:r>
            <a:r>
              <a:rPr lang="en-US" altLang="zh-CN"/>
              <a:t>wifi</a:t>
            </a:r>
            <a:r>
              <a:rPr lang="zh-CN" altLang="en-US"/>
              <a:t>部分双线程</a:t>
            </a:r>
            <a:r>
              <a:rPr lang="zh-CN" altLang="en-US"/>
              <a:t>活动</a:t>
            </a:r>
            <a:endParaRPr lang="zh-CN" altLang="en-US"/>
          </a:p>
        </p:txBody>
      </p:sp>
      <p:pic>
        <p:nvPicPr>
          <p:cNvPr id="2" name="第一阶段flash存储视频">
            <a:hlinkClick r:id="" action="ppaction://media"/>
          </p:cNvPr>
          <p:cNvPicPr/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551305" y="1549400"/>
            <a:ext cx="9391650" cy="5036820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822960" y="5937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本周完成</a:t>
            </a:r>
            <a:r>
              <a:rPr lang="zh-CN" altLang="en-US"/>
              <a:t>情况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920115" y="1175385"/>
            <a:ext cx="406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吕祥瑞：完成</a:t>
            </a:r>
            <a:r>
              <a:rPr lang="en-US" altLang="zh-CN"/>
              <a:t>wifi</a:t>
            </a:r>
            <a:r>
              <a:rPr lang="zh-CN" altLang="en-US"/>
              <a:t>通信</a:t>
            </a:r>
            <a:endParaRPr lang="zh-CN" altLang="en-US"/>
          </a:p>
          <a:p>
            <a:pPr marL="457200" lvl="1" indent="457200"/>
            <a:r>
              <a:rPr lang="zh-CN" altLang="en-US"/>
              <a:t>完成</a:t>
            </a:r>
            <a:r>
              <a:rPr lang="zh-CN" altLang="en-US"/>
              <a:t>各模块基本</a:t>
            </a:r>
            <a:r>
              <a:rPr lang="zh-CN" altLang="en-US"/>
              <a:t>控制</a:t>
            </a:r>
            <a:endParaRPr lang="zh-CN" altLang="en-US"/>
          </a:p>
          <a:p>
            <a:r>
              <a:rPr lang="zh-CN" altLang="en-US"/>
              <a:t>刘金昌：</a:t>
            </a:r>
            <a:endParaRPr lang="zh-CN" altLang="en-US"/>
          </a:p>
          <a:p>
            <a:r>
              <a:rPr lang="zh-CN" altLang="en-US"/>
              <a:t>刘伟：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13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谢谢聆听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单击此处添加副标题内容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文本框 76"/>
          <p:cNvSpPr txBox="1"/>
          <p:nvPr>
            <p:custDataLst>
              <p:tags r:id="rId1"/>
            </p:custDataLst>
          </p:nvPr>
        </p:nvSpPr>
        <p:spPr bwMode="auto">
          <a:xfrm>
            <a:off x="2243455" y="2236470"/>
            <a:ext cx="4404995" cy="890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2000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wifi</a:t>
            </a:r>
            <a:r>
              <a:rPr lang="zh-CN" altLang="en-US" sz="2000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模块（</a:t>
            </a:r>
            <a:r>
              <a:rPr lang="en-US" altLang="zh-CN" sz="2000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esp01s</a:t>
            </a:r>
            <a:r>
              <a:rPr lang="zh-CN" altLang="en-US" sz="2000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）的使用与</a:t>
            </a:r>
            <a:r>
              <a:rPr lang="zh-CN" altLang="en-US" sz="2000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通信</a:t>
            </a:r>
            <a:endParaRPr lang="zh-CN" altLang="en-US" sz="2000" spc="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" name="任意多边形 4"/>
          <p:cNvSpPr/>
          <p:nvPr>
            <p:custDataLst>
              <p:tags r:id="rId2"/>
            </p:custDataLst>
          </p:nvPr>
        </p:nvSpPr>
        <p:spPr bwMode="auto">
          <a:xfrm>
            <a:off x="708977" y="2446534"/>
            <a:ext cx="104527" cy="470719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79" y="0"/>
              </a:cxn>
              <a:cxn ang="0">
                <a:pos x="185" y="2"/>
              </a:cxn>
              <a:cxn ang="0">
                <a:pos x="186" y="7"/>
              </a:cxn>
              <a:cxn ang="0">
                <a:pos x="185" y="13"/>
              </a:cxn>
              <a:cxn ang="0">
                <a:pos x="179" y="15"/>
              </a:cxn>
              <a:cxn ang="0">
                <a:pos x="114" y="15"/>
              </a:cxn>
              <a:cxn ang="0">
                <a:pos x="114" y="935"/>
              </a:cxn>
              <a:cxn ang="0">
                <a:pos x="179" y="935"/>
              </a:cxn>
              <a:cxn ang="0">
                <a:pos x="183" y="936"/>
              </a:cxn>
              <a:cxn ang="0">
                <a:pos x="185" y="943"/>
              </a:cxn>
              <a:cxn ang="0">
                <a:pos x="179" y="953"/>
              </a:cxn>
              <a:cxn ang="0">
                <a:pos x="0" y="953"/>
              </a:cxn>
              <a:cxn ang="0">
                <a:pos x="0" y="0"/>
              </a:cxn>
            </a:cxnLst>
            <a:rect l="0" t="0" r="r" b="b"/>
            <a:pathLst>
              <a:path w="186" h="953">
                <a:moveTo>
                  <a:pt x="0" y="0"/>
                </a:moveTo>
                <a:cubicBezTo>
                  <a:pt x="179" y="0"/>
                  <a:pt x="179" y="0"/>
                  <a:pt x="179" y="0"/>
                </a:cubicBezTo>
                <a:cubicBezTo>
                  <a:pt x="182" y="0"/>
                  <a:pt x="183" y="1"/>
                  <a:pt x="185" y="2"/>
                </a:cubicBezTo>
                <a:cubicBezTo>
                  <a:pt x="186" y="3"/>
                  <a:pt x="186" y="5"/>
                  <a:pt x="186" y="7"/>
                </a:cubicBezTo>
                <a:cubicBezTo>
                  <a:pt x="186" y="10"/>
                  <a:pt x="186" y="12"/>
                  <a:pt x="185" y="13"/>
                </a:cubicBezTo>
                <a:cubicBezTo>
                  <a:pt x="183" y="15"/>
                  <a:pt x="182" y="15"/>
                  <a:pt x="179" y="15"/>
                </a:cubicBezTo>
                <a:cubicBezTo>
                  <a:pt x="114" y="15"/>
                  <a:pt x="114" y="15"/>
                  <a:pt x="114" y="15"/>
                </a:cubicBezTo>
                <a:cubicBezTo>
                  <a:pt x="114" y="935"/>
                  <a:pt x="114" y="935"/>
                  <a:pt x="114" y="935"/>
                </a:cubicBezTo>
                <a:cubicBezTo>
                  <a:pt x="179" y="935"/>
                  <a:pt x="179" y="935"/>
                  <a:pt x="179" y="935"/>
                </a:cubicBezTo>
                <a:cubicBezTo>
                  <a:pt x="183" y="936"/>
                  <a:pt x="183" y="936"/>
                  <a:pt x="183" y="936"/>
                </a:cubicBezTo>
                <a:cubicBezTo>
                  <a:pt x="184" y="938"/>
                  <a:pt x="185" y="940"/>
                  <a:pt x="185" y="943"/>
                </a:cubicBezTo>
                <a:cubicBezTo>
                  <a:pt x="185" y="947"/>
                  <a:pt x="183" y="950"/>
                  <a:pt x="179" y="953"/>
                </a:cubicBezTo>
                <a:cubicBezTo>
                  <a:pt x="0" y="953"/>
                  <a:pt x="0" y="953"/>
                  <a:pt x="0" y="95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anchor="ctr"/>
          <a:lstStyle/>
          <a:p>
            <a:pPr algn="ctr" fontAlgn="auto">
              <a:lnSpc>
                <a:spcPct val="120000"/>
              </a:lnSpc>
            </a:pPr>
            <a:endParaRPr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12"/>
          <p:cNvSpPr/>
          <p:nvPr>
            <p:custDataLst>
              <p:tags r:id="rId3"/>
            </p:custDataLst>
          </p:nvPr>
        </p:nvSpPr>
        <p:spPr bwMode="auto">
          <a:xfrm>
            <a:off x="1932846" y="2446534"/>
            <a:ext cx="106604" cy="470719"/>
          </a:xfrm>
          <a:custGeom>
            <a:avLst/>
            <a:gdLst/>
            <a:ahLst/>
            <a:cxnLst>
              <a:cxn ang="0">
                <a:pos x="77" y="15"/>
              </a:cxn>
              <a:cxn ang="0">
                <a:pos x="8" y="15"/>
              </a:cxn>
              <a:cxn ang="0">
                <a:pos x="4" y="8"/>
              </a:cxn>
              <a:cxn ang="0">
                <a:pos x="8" y="0"/>
              </a:cxn>
              <a:cxn ang="0">
                <a:pos x="190" y="0"/>
              </a:cxn>
              <a:cxn ang="0">
                <a:pos x="190" y="953"/>
              </a:cxn>
              <a:cxn ang="0">
                <a:pos x="8" y="953"/>
              </a:cxn>
              <a:cxn ang="0">
                <a:pos x="2" y="950"/>
              </a:cxn>
              <a:cxn ang="0">
                <a:pos x="0" y="944"/>
              </a:cxn>
              <a:cxn ang="0">
                <a:pos x="2" y="937"/>
              </a:cxn>
              <a:cxn ang="0">
                <a:pos x="8" y="935"/>
              </a:cxn>
              <a:cxn ang="0">
                <a:pos x="77" y="935"/>
              </a:cxn>
              <a:cxn ang="0">
                <a:pos x="77" y="15"/>
              </a:cxn>
            </a:cxnLst>
            <a:rect l="0" t="0" r="r" b="b"/>
            <a:pathLst>
              <a:path w="190" h="953">
                <a:moveTo>
                  <a:pt x="77" y="15"/>
                </a:moveTo>
                <a:cubicBezTo>
                  <a:pt x="8" y="15"/>
                  <a:pt x="8" y="15"/>
                  <a:pt x="8" y="15"/>
                </a:cubicBezTo>
                <a:cubicBezTo>
                  <a:pt x="6" y="13"/>
                  <a:pt x="4" y="10"/>
                  <a:pt x="4" y="8"/>
                </a:cubicBezTo>
                <a:cubicBezTo>
                  <a:pt x="4" y="5"/>
                  <a:pt x="6" y="2"/>
                  <a:pt x="8" y="0"/>
                </a:cubicBezTo>
                <a:cubicBezTo>
                  <a:pt x="190" y="0"/>
                  <a:pt x="190" y="0"/>
                  <a:pt x="190" y="0"/>
                </a:cubicBezTo>
                <a:cubicBezTo>
                  <a:pt x="190" y="953"/>
                  <a:pt x="190" y="953"/>
                  <a:pt x="190" y="953"/>
                </a:cubicBezTo>
                <a:cubicBezTo>
                  <a:pt x="8" y="953"/>
                  <a:pt x="8" y="953"/>
                  <a:pt x="8" y="953"/>
                </a:cubicBezTo>
                <a:cubicBezTo>
                  <a:pt x="6" y="953"/>
                  <a:pt x="4" y="952"/>
                  <a:pt x="2" y="950"/>
                </a:cubicBezTo>
                <a:cubicBezTo>
                  <a:pt x="1" y="949"/>
                  <a:pt x="0" y="947"/>
                  <a:pt x="0" y="944"/>
                </a:cubicBezTo>
                <a:cubicBezTo>
                  <a:pt x="0" y="941"/>
                  <a:pt x="1" y="939"/>
                  <a:pt x="2" y="937"/>
                </a:cubicBezTo>
                <a:cubicBezTo>
                  <a:pt x="4" y="935"/>
                  <a:pt x="6" y="935"/>
                  <a:pt x="8" y="935"/>
                </a:cubicBezTo>
                <a:cubicBezTo>
                  <a:pt x="77" y="935"/>
                  <a:pt x="77" y="935"/>
                  <a:pt x="77" y="935"/>
                </a:cubicBezTo>
                <a:lnTo>
                  <a:pt x="77" y="15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anchor="ctr"/>
          <a:lstStyle/>
          <a:p>
            <a:pPr algn="ctr" fontAlgn="auto">
              <a:lnSpc>
                <a:spcPct val="120000"/>
              </a:lnSpc>
            </a:pPr>
            <a:endParaRPr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1057171" y="2488068"/>
            <a:ext cx="632009" cy="3876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anchor="ctr">
            <a:normAutofit lnSpcReduction="10000"/>
          </a:bodyPr>
          <a:lstStyle/>
          <a:p>
            <a:pPr lvl="0" algn="ctr" fontAlgn="auto">
              <a:lnSpc>
                <a:spcPct val="120000"/>
              </a:lnSpc>
              <a:buClr>
                <a:prstClr val="white"/>
              </a:buClr>
            </a:pP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01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81" name="文本框 80"/>
          <p:cNvSpPr txBox="1"/>
          <p:nvPr>
            <p:custDataLst>
              <p:tags r:id="rId5"/>
            </p:custDataLst>
          </p:nvPr>
        </p:nvSpPr>
        <p:spPr bwMode="auto">
          <a:xfrm>
            <a:off x="2243455" y="3376930"/>
            <a:ext cx="4293870" cy="890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200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手机</a:t>
            </a:r>
            <a:r>
              <a:rPr lang="en-US" altLang="zh-CN" sz="200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app</a:t>
            </a:r>
            <a:r>
              <a:rPr lang="zh-CN" altLang="en-US" sz="200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与单片机的</a:t>
            </a:r>
            <a:r>
              <a:rPr lang="en-US" altLang="zh-CN" sz="200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wifi</a:t>
            </a:r>
            <a:r>
              <a:rPr lang="zh-CN" altLang="en-US" sz="200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通信</a:t>
            </a:r>
            <a:endParaRPr lang="zh-CN" altLang="en-US" sz="2000" spc="2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1" name="任意多边形 17"/>
          <p:cNvSpPr/>
          <p:nvPr>
            <p:custDataLst>
              <p:tags r:id="rId6"/>
            </p:custDataLst>
          </p:nvPr>
        </p:nvSpPr>
        <p:spPr bwMode="auto">
          <a:xfrm>
            <a:off x="708977" y="3586643"/>
            <a:ext cx="104527" cy="470719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79" y="0"/>
              </a:cxn>
              <a:cxn ang="0">
                <a:pos x="185" y="2"/>
              </a:cxn>
              <a:cxn ang="0">
                <a:pos x="186" y="7"/>
              </a:cxn>
              <a:cxn ang="0">
                <a:pos x="185" y="13"/>
              </a:cxn>
              <a:cxn ang="0">
                <a:pos x="179" y="15"/>
              </a:cxn>
              <a:cxn ang="0">
                <a:pos x="114" y="15"/>
              </a:cxn>
              <a:cxn ang="0">
                <a:pos x="114" y="935"/>
              </a:cxn>
              <a:cxn ang="0">
                <a:pos x="179" y="935"/>
              </a:cxn>
              <a:cxn ang="0">
                <a:pos x="183" y="936"/>
              </a:cxn>
              <a:cxn ang="0">
                <a:pos x="185" y="943"/>
              </a:cxn>
              <a:cxn ang="0">
                <a:pos x="179" y="953"/>
              </a:cxn>
              <a:cxn ang="0">
                <a:pos x="0" y="953"/>
              </a:cxn>
              <a:cxn ang="0">
                <a:pos x="0" y="0"/>
              </a:cxn>
            </a:cxnLst>
            <a:rect l="0" t="0" r="r" b="b"/>
            <a:pathLst>
              <a:path w="186" h="953">
                <a:moveTo>
                  <a:pt x="0" y="0"/>
                </a:moveTo>
                <a:cubicBezTo>
                  <a:pt x="179" y="0"/>
                  <a:pt x="179" y="0"/>
                  <a:pt x="179" y="0"/>
                </a:cubicBezTo>
                <a:cubicBezTo>
                  <a:pt x="182" y="0"/>
                  <a:pt x="183" y="1"/>
                  <a:pt x="185" y="2"/>
                </a:cubicBezTo>
                <a:cubicBezTo>
                  <a:pt x="186" y="3"/>
                  <a:pt x="186" y="5"/>
                  <a:pt x="186" y="7"/>
                </a:cubicBezTo>
                <a:cubicBezTo>
                  <a:pt x="186" y="10"/>
                  <a:pt x="186" y="12"/>
                  <a:pt x="185" y="13"/>
                </a:cubicBezTo>
                <a:cubicBezTo>
                  <a:pt x="183" y="15"/>
                  <a:pt x="182" y="15"/>
                  <a:pt x="179" y="15"/>
                </a:cubicBezTo>
                <a:cubicBezTo>
                  <a:pt x="114" y="15"/>
                  <a:pt x="114" y="15"/>
                  <a:pt x="114" y="15"/>
                </a:cubicBezTo>
                <a:cubicBezTo>
                  <a:pt x="114" y="935"/>
                  <a:pt x="114" y="935"/>
                  <a:pt x="114" y="935"/>
                </a:cubicBezTo>
                <a:cubicBezTo>
                  <a:pt x="179" y="935"/>
                  <a:pt x="179" y="935"/>
                  <a:pt x="179" y="935"/>
                </a:cubicBezTo>
                <a:cubicBezTo>
                  <a:pt x="183" y="936"/>
                  <a:pt x="183" y="936"/>
                  <a:pt x="183" y="936"/>
                </a:cubicBezTo>
                <a:cubicBezTo>
                  <a:pt x="184" y="938"/>
                  <a:pt x="185" y="940"/>
                  <a:pt x="185" y="943"/>
                </a:cubicBezTo>
                <a:cubicBezTo>
                  <a:pt x="185" y="947"/>
                  <a:pt x="183" y="950"/>
                  <a:pt x="179" y="953"/>
                </a:cubicBezTo>
                <a:cubicBezTo>
                  <a:pt x="0" y="953"/>
                  <a:pt x="0" y="953"/>
                  <a:pt x="0" y="95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 fontAlgn="auto">
              <a:lnSpc>
                <a:spcPct val="120000"/>
              </a:lnSpc>
            </a:pPr>
            <a:endParaRPr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2" name="任意多边形 20"/>
          <p:cNvSpPr/>
          <p:nvPr>
            <p:custDataLst>
              <p:tags r:id="rId7"/>
            </p:custDataLst>
          </p:nvPr>
        </p:nvSpPr>
        <p:spPr bwMode="auto">
          <a:xfrm>
            <a:off x="1932846" y="3586643"/>
            <a:ext cx="106604" cy="470719"/>
          </a:xfrm>
          <a:custGeom>
            <a:avLst/>
            <a:gdLst/>
            <a:ahLst/>
            <a:cxnLst>
              <a:cxn ang="0">
                <a:pos x="77" y="15"/>
              </a:cxn>
              <a:cxn ang="0">
                <a:pos x="8" y="15"/>
              </a:cxn>
              <a:cxn ang="0">
                <a:pos x="4" y="8"/>
              </a:cxn>
              <a:cxn ang="0">
                <a:pos x="8" y="0"/>
              </a:cxn>
              <a:cxn ang="0">
                <a:pos x="190" y="0"/>
              </a:cxn>
              <a:cxn ang="0">
                <a:pos x="190" y="953"/>
              </a:cxn>
              <a:cxn ang="0">
                <a:pos x="8" y="953"/>
              </a:cxn>
              <a:cxn ang="0">
                <a:pos x="2" y="950"/>
              </a:cxn>
              <a:cxn ang="0">
                <a:pos x="0" y="944"/>
              </a:cxn>
              <a:cxn ang="0">
                <a:pos x="2" y="937"/>
              </a:cxn>
              <a:cxn ang="0">
                <a:pos x="8" y="935"/>
              </a:cxn>
              <a:cxn ang="0">
                <a:pos x="77" y="935"/>
              </a:cxn>
              <a:cxn ang="0">
                <a:pos x="77" y="15"/>
              </a:cxn>
            </a:cxnLst>
            <a:rect l="0" t="0" r="r" b="b"/>
            <a:pathLst>
              <a:path w="190" h="953">
                <a:moveTo>
                  <a:pt x="77" y="15"/>
                </a:moveTo>
                <a:cubicBezTo>
                  <a:pt x="8" y="15"/>
                  <a:pt x="8" y="15"/>
                  <a:pt x="8" y="15"/>
                </a:cubicBezTo>
                <a:cubicBezTo>
                  <a:pt x="6" y="13"/>
                  <a:pt x="4" y="10"/>
                  <a:pt x="4" y="8"/>
                </a:cubicBezTo>
                <a:cubicBezTo>
                  <a:pt x="4" y="5"/>
                  <a:pt x="6" y="2"/>
                  <a:pt x="8" y="0"/>
                </a:cubicBezTo>
                <a:cubicBezTo>
                  <a:pt x="190" y="0"/>
                  <a:pt x="190" y="0"/>
                  <a:pt x="190" y="0"/>
                </a:cubicBezTo>
                <a:cubicBezTo>
                  <a:pt x="190" y="953"/>
                  <a:pt x="190" y="953"/>
                  <a:pt x="190" y="953"/>
                </a:cubicBezTo>
                <a:cubicBezTo>
                  <a:pt x="8" y="953"/>
                  <a:pt x="8" y="953"/>
                  <a:pt x="8" y="953"/>
                </a:cubicBezTo>
                <a:cubicBezTo>
                  <a:pt x="6" y="953"/>
                  <a:pt x="4" y="952"/>
                  <a:pt x="2" y="950"/>
                </a:cubicBezTo>
                <a:cubicBezTo>
                  <a:pt x="1" y="949"/>
                  <a:pt x="0" y="947"/>
                  <a:pt x="0" y="944"/>
                </a:cubicBezTo>
                <a:cubicBezTo>
                  <a:pt x="0" y="941"/>
                  <a:pt x="1" y="939"/>
                  <a:pt x="2" y="937"/>
                </a:cubicBezTo>
                <a:cubicBezTo>
                  <a:pt x="4" y="935"/>
                  <a:pt x="6" y="935"/>
                  <a:pt x="8" y="935"/>
                </a:cubicBezTo>
                <a:cubicBezTo>
                  <a:pt x="77" y="935"/>
                  <a:pt x="77" y="935"/>
                  <a:pt x="77" y="935"/>
                </a:cubicBezTo>
                <a:lnTo>
                  <a:pt x="77" y="15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 fontAlgn="auto">
              <a:lnSpc>
                <a:spcPct val="120000"/>
              </a:lnSpc>
            </a:pPr>
            <a:endParaRPr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3" name="矩形 12"/>
          <p:cNvSpPr/>
          <p:nvPr>
            <p:custDataLst>
              <p:tags r:id="rId8"/>
            </p:custDataLst>
          </p:nvPr>
        </p:nvSpPr>
        <p:spPr>
          <a:xfrm>
            <a:off x="1057171" y="3628177"/>
            <a:ext cx="632009" cy="3876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anchor="ctr">
            <a:normAutofit lnSpcReduction="10000"/>
          </a:bodyPr>
          <a:lstStyle/>
          <a:p>
            <a:pPr lvl="0" algn="ctr" fontAlgn="auto">
              <a:lnSpc>
                <a:spcPct val="120000"/>
              </a:lnSpc>
              <a:buClr>
                <a:prstClr val="white"/>
              </a:buClr>
            </a:pP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02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85" name="文本框 84"/>
          <p:cNvSpPr txBox="1"/>
          <p:nvPr>
            <p:custDataLst>
              <p:tags r:id="rId9"/>
            </p:custDataLst>
          </p:nvPr>
        </p:nvSpPr>
        <p:spPr bwMode="auto">
          <a:xfrm>
            <a:off x="2243455" y="4516755"/>
            <a:ext cx="4303395" cy="890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200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整体模块的</a:t>
            </a:r>
            <a:r>
              <a:rPr lang="zh-CN" altLang="en-US" sz="200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初步交互</a:t>
            </a:r>
            <a:endParaRPr lang="zh-CN" altLang="en-US" sz="2000" spc="2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4" name="任意多边形 24"/>
          <p:cNvSpPr/>
          <p:nvPr>
            <p:custDataLst>
              <p:tags r:id="rId10"/>
            </p:custDataLst>
          </p:nvPr>
        </p:nvSpPr>
        <p:spPr bwMode="auto">
          <a:xfrm>
            <a:off x="708977" y="4726751"/>
            <a:ext cx="104527" cy="470719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79" y="0"/>
              </a:cxn>
              <a:cxn ang="0">
                <a:pos x="185" y="2"/>
              </a:cxn>
              <a:cxn ang="0">
                <a:pos x="186" y="7"/>
              </a:cxn>
              <a:cxn ang="0">
                <a:pos x="185" y="13"/>
              </a:cxn>
              <a:cxn ang="0">
                <a:pos x="179" y="15"/>
              </a:cxn>
              <a:cxn ang="0">
                <a:pos x="114" y="15"/>
              </a:cxn>
              <a:cxn ang="0">
                <a:pos x="114" y="935"/>
              </a:cxn>
              <a:cxn ang="0">
                <a:pos x="179" y="935"/>
              </a:cxn>
              <a:cxn ang="0">
                <a:pos x="183" y="936"/>
              </a:cxn>
              <a:cxn ang="0">
                <a:pos x="185" y="943"/>
              </a:cxn>
              <a:cxn ang="0">
                <a:pos x="179" y="953"/>
              </a:cxn>
              <a:cxn ang="0">
                <a:pos x="0" y="953"/>
              </a:cxn>
              <a:cxn ang="0">
                <a:pos x="0" y="0"/>
              </a:cxn>
            </a:cxnLst>
            <a:rect l="0" t="0" r="r" b="b"/>
            <a:pathLst>
              <a:path w="186" h="953">
                <a:moveTo>
                  <a:pt x="0" y="0"/>
                </a:moveTo>
                <a:cubicBezTo>
                  <a:pt x="179" y="0"/>
                  <a:pt x="179" y="0"/>
                  <a:pt x="179" y="0"/>
                </a:cubicBezTo>
                <a:cubicBezTo>
                  <a:pt x="182" y="0"/>
                  <a:pt x="183" y="1"/>
                  <a:pt x="185" y="2"/>
                </a:cubicBezTo>
                <a:cubicBezTo>
                  <a:pt x="186" y="3"/>
                  <a:pt x="186" y="5"/>
                  <a:pt x="186" y="7"/>
                </a:cubicBezTo>
                <a:cubicBezTo>
                  <a:pt x="186" y="10"/>
                  <a:pt x="186" y="12"/>
                  <a:pt x="185" y="13"/>
                </a:cubicBezTo>
                <a:cubicBezTo>
                  <a:pt x="183" y="15"/>
                  <a:pt x="182" y="15"/>
                  <a:pt x="179" y="15"/>
                </a:cubicBezTo>
                <a:cubicBezTo>
                  <a:pt x="114" y="15"/>
                  <a:pt x="114" y="15"/>
                  <a:pt x="114" y="15"/>
                </a:cubicBezTo>
                <a:cubicBezTo>
                  <a:pt x="114" y="935"/>
                  <a:pt x="114" y="935"/>
                  <a:pt x="114" y="935"/>
                </a:cubicBezTo>
                <a:cubicBezTo>
                  <a:pt x="179" y="935"/>
                  <a:pt x="179" y="935"/>
                  <a:pt x="179" y="935"/>
                </a:cubicBezTo>
                <a:cubicBezTo>
                  <a:pt x="183" y="936"/>
                  <a:pt x="183" y="936"/>
                  <a:pt x="183" y="936"/>
                </a:cubicBezTo>
                <a:cubicBezTo>
                  <a:pt x="184" y="938"/>
                  <a:pt x="185" y="940"/>
                  <a:pt x="185" y="943"/>
                </a:cubicBezTo>
                <a:cubicBezTo>
                  <a:pt x="185" y="947"/>
                  <a:pt x="183" y="950"/>
                  <a:pt x="179" y="953"/>
                </a:cubicBezTo>
                <a:cubicBezTo>
                  <a:pt x="0" y="953"/>
                  <a:pt x="0" y="953"/>
                  <a:pt x="0" y="95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anchor="ctr"/>
          <a:lstStyle/>
          <a:p>
            <a:pPr algn="ctr" fontAlgn="auto">
              <a:lnSpc>
                <a:spcPct val="120000"/>
              </a:lnSpc>
            </a:pPr>
            <a:endParaRPr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5" name="任意多边形 25"/>
          <p:cNvSpPr/>
          <p:nvPr>
            <p:custDataLst>
              <p:tags r:id="rId11"/>
            </p:custDataLst>
          </p:nvPr>
        </p:nvSpPr>
        <p:spPr bwMode="auto">
          <a:xfrm>
            <a:off x="1932846" y="4726751"/>
            <a:ext cx="106604" cy="470719"/>
          </a:xfrm>
          <a:custGeom>
            <a:avLst/>
            <a:gdLst/>
            <a:ahLst/>
            <a:cxnLst>
              <a:cxn ang="0">
                <a:pos x="77" y="15"/>
              </a:cxn>
              <a:cxn ang="0">
                <a:pos x="8" y="15"/>
              </a:cxn>
              <a:cxn ang="0">
                <a:pos x="4" y="8"/>
              </a:cxn>
              <a:cxn ang="0">
                <a:pos x="8" y="0"/>
              </a:cxn>
              <a:cxn ang="0">
                <a:pos x="190" y="0"/>
              </a:cxn>
              <a:cxn ang="0">
                <a:pos x="190" y="953"/>
              </a:cxn>
              <a:cxn ang="0">
                <a:pos x="8" y="953"/>
              </a:cxn>
              <a:cxn ang="0">
                <a:pos x="2" y="950"/>
              </a:cxn>
              <a:cxn ang="0">
                <a:pos x="0" y="944"/>
              </a:cxn>
              <a:cxn ang="0">
                <a:pos x="2" y="937"/>
              </a:cxn>
              <a:cxn ang="0">
                <a:pos x="8" y="935"/>
              </a:cxn>
              <a:cxn ang="0">
                <a:pos x="77" y="935"/>
              </a:cxn>
              <a:cxn ang="0">
                <a:pos x="77" y="15"/>
              </a:cxn>
            </a:cxnLst>
            <a:rect l="0" t="0" r="r" b="b"/>
            <a:pathLst>
              <a:path w="190" h="953">
                <a:moveTo>
                  <a:pt x="77" y="15"/>
                </a:moveTo>
                <a:cubicBezTo>
                  <a:pt x="8" y="15"/>
                  <a:pt x="8" y="15"/>
                  <a:pt x="8" y="15"/>
                </a:cubicBezTo>
                <a:cubicBezTo>
                  <a:pt x="6" y="13"/>
                  <a:pt x="4" y="10"/>
                  <a:pt x="4" y="8"/>
                </a:cubicBezTo>
                <a:cubicBezTo>
                  <a:pt x="4" y="5"/>
                  <a:pt x="6" y="2"/>
                  <a:pt x="8" y="0"/>
                </a:cubicBezTo>
                <a:cubicBezTo>
                  <a:pt x="190" y="0"/>
                  <a:pt x="190" y="0"/>
                  <a:pt x="190" y="0"/>
                </a:cubicBezTo>
                <a:cubicBezTo>
                  <a:pt x="190" y="953"/>
                  <a:pt x="190" y="953"/>
                  <a:pt x="190" y="953"/>
                </a:cubicBezTo>
                <a:cubicBezTo>
                  <a:pt x="8" y="953"/>
                  <a:pt x="8" y="953"/>
                  <a:pt x="8" y="953"/>
                </a:cubicBezTo>
                <a:cubicBezTo>
                  <a:pt x="6" y="953"/>
                  <a:pt x="4" y="952"/>
                  <a:pt x="2" y="950"/>
                </a:cubicBezTo>
                <a:cubicBezTo>
                  <a:pt x="1" y="949"/>
                  <a:pt x="0" y="947"/>
                  <a:pt x="0" y="944"/>
                </a:cubicBezTo>
                <a:cubicBezTo>
                  <a:pt x="0" y="941"/>
                  <a:pt x="1" y="939"/>
                  <a:pt x="2" y="937"/>
                </a:cubicBezTo>
                <a:cubicBezTo>
                  <a:pt x="4" y="935"/>
                  <a:pt x="6" y="935"/>
                  <a:pt x="8" y="935"/>
                </a:cubicBezTo>
                <a:cubicBezTo>
                  <a:pt x="77" y="935"/>
                  <a:pt x="77" y="935"/>
                  <a:pt x="77" y="935"/>
                </a:cubicBezTo>
                <a:lnTo>
                  <a:pt x="77" y="15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anchor="ctr"/>
          <a:lstStyle/>
          <a:p>
            <a:pPr algn="ctr" fontAlgn="auto">
              <a:lnSpc>
                <a:spcPct val="120000"/>
              </a:lnSpc>
            </a:pPr>
            <a:endParaRPr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6" name="矩形 15"/>
          <p:cNvSpPr/>
          <p:nvPr>
            <p:custDataLst>
              <p:tags r:id="rId12"/>
            </p:custDataLst>
          </p:nvPr>
        </p:nvSpPr>
        <p:spPr>
          <a:xfrm>
            <a:off x="1057171" y="4768285"/>
            <a:ext cx="632009" cy="3876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anchor="ctr">
            <a:normAutofit lnSpcReduction="10000"/>
          </a:bodyPr>
          <a:lstStyle/>
          <a:p>
            <a:pPr lvl="0" algn="ctr" fontAlgn="auto">
              <a:lnSpc>
                <a:spcPct val="120000"/>
              </a:lnSpc>
              <a:buClr>
                <a:prstClr val="white"/>
              </a:buClr>
            </a:pPr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03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grpSp>
        <p:nvGrpSpPr>
          <p:cNvPr id="30" name="组合 29"/>
          <p:cNvGrpSpPr/>
          <p:nvPr>
            <p:custDataLst>
              <p:tags r:id="rId13"/>
            </p:custDataLst>
          </p:nvPr>
        </p:nvGrpSpPr>
        <p:grpSpPr>
          <a:xfrm>
            <a:off x="708977" y="667067"/>
            <a:ext cx="3292475" cy="1157605"/>
            <a:chOff x="696595" y="417830"/>
            <a:chExt cx="3292475" cy="1157605"/>
          </a:xfrm>
        </p:grpSpPr>
        <p:sp>
          <p:nvSpPr>
            <p:cNvPr id="31" name="文本框 49"/>
            <p:cNvSpPr txBox="1"/>
            <p:nvPr>
              <p:custDataLst>
                <p:tags r:id="rId14"/>
              </p:custDataLst>
            </p:nvPr>
          </p:nvSpPr>
          <p:spPr>
            <a:xfrm>
              <a:off x="696595" y="1158874"/>
              <a:ext cx="3292475" cy="416561"/>
            </a:xfrm>
            <a:prstGeom prst="rect">
              <a:avLst/>
            </a:prstGeom>
            <a:noFill/>
          </p:spPr>
          <p:txBody>
            <a:bodyPr wrap="square" rtlCol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</a:pPr>
              <a:r>
                <a:rPr lang="en-US" altLang="zh-CN" sz="2000" b="1" spc="600">
                  <a:solidFill>
                    <a:schemeClr val="tx1">
                      <a:lumMod val="85000"/>
                      <a:lumOff val="15000"/>
                    </a:schemeClr>
                  </a:solidFill>
                  <a:uFillTx/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CONTENTS</a:t>
              </a:r>
              <a:endParaRPr lang="en-US" altLang="zh-CN" sz="2000" b="1" spc="6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endParaRPr>
            </a:p>
          </p:txBody>
        </p:sp>
        <p:sp>
          <p:nvSpPr>
            <p:cNvPr id="32" name="文本框 50"/>
            <p:cNvSpPr txBox="1"/>
            <p:nvPr>
              <p:custDataLst>
                <p:tags r:id="rId15"/>
              </p:custDataLst>
            </p:nvPr>
          </p:nvSpPr>
          <p:spPr>
            <a:xfrm>
              <a:off x="696595" y="417830"/>
              <a:ext cx="3292475" cy="699770"/>
            </a:xfrm>
            <a:prstGeom prst="rect">
              <a:avLst/>
            </a:prstGeom>
            <a:noFill/>
          </p:spPr>
          <p:txBody>
            <a:bodyPr wrap="square" rtlCol="0">
              <a:normAutofit fontScale="9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</a:pPr>
              <a:r>
                <a:rPr lang="zh-CN" altLang="en-US" sz="3600" spc="600">
                  <a:solidFill>
                    <a:schemeClr val="tx1">
                      <a:lumMod val="85000"/>
                      <a:lumOff val="15000"/>
                    </a:schemeClr>
                  </a:solidFill>
                  <a:uFillTx/>
                  <a:latin typeface="Arial" panose="020B0604020202020204" pitchFamily="34" charset="0"/>
                  <a:ea typeface="汉仪旗黑-85S" panose="00020600040101010101" pitchFamily="18" charset="-122"/>
                  <a:sym typeface="Arial" panose="020B0604020202020204" pitchFamily="34" charset="0"/>
                </a:rPr>
                <a:t>汇报内容</a:t>
              </a:r>
              <a:endParaRPr lang="zh-CN" altLang="en-US" sz="3600" spc="6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sym typeface="Arial" panose="020B0604020202020204" pitchFamily="34" charset="0"/>
              </a:endParaRPr>
            </a:p>
          </p:txBody>
        </p:sp>
      </p:grpSp>
    </p:spTree>
    <p:custDataLst>
      <p:tags r:id="rId16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/>
          <p:cNvSpPr/>
          <p:nvPr>
            <p:custDataLst>
              <p:tags r:id="rId1"/>
            </p:custDataLst>
          </p:nvPr>
        </p:nvSpPr>
        <p:spPr>
          <a:xfrm>
            <a:off x="4249103" y="4300220"/>
            <a:ext cx="1605280" cy="49085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09600"/>
            <a:r>
              <a:rPr lang="en-US" altLang="zh-CN" sz="1600" b="1" spc="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PART ONE</a:t>
            </a:r>
            <a:endParaRPr lang="en-US" altLang="zh-CN" sz="1600" b="1" spc="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2" name="矩形 11"/>
          <p:cNvSpPr/>
          <p:nvPr>
            <p:custDataLst>
              <p:tags r:id="rId2"/>
            </p:custDataLst>
          </p:nvPr>
        </p:nvSpPr>
        <p:spPr>
          <a:xfrm>
            <a:off x="4249103" y="2066925"/>
            <a:ext cx="998855" cy="781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spc="20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altLang="zh-CN" spc="200" dirty="0">
                <a:ea typeface="微软雅黑" panose="020B0503020204020204" charset="-122"/>
                <a:sym typeface="Arial" panose="020B0604020202020204" pitchFamily="34" charset="0"/>
              </a:rPr>
              <a:t>wifi</a:t>
            </a:r>
            <a:r>
              <a:rPr lang="zh-CN" altLang="en-US" spc="200" dirty="0">
                <a:ea typeface="微软雅黑" panose="020B0503020204020204" charset="-122"/>
                <a:sym typeface="Arial" panose="020B0604020202020204" pitchFamily="34" charset="0"/>
              </a:rPr>
              <a:t>模块（</a:t>
            </a:r>
            <a:r>
              <a:rPr lang="en-US" altLang="zh-CN" spc="200" dirty="0">
                <a:ea typeface="微软雅黑" panose="020B0503020204020204" charset="-122"/>
                <a:sym typeface="Arial" panose="020B0604020202020204" pitchFamily="34" charset="0"/>
              </a:rPr>
              <a:t>esp01s</a:t>
            </a:r>
            <a:r>
              <a:rPr lang="zh-CN" altLang="en-US" spc="200" dirty="0">
                <a:ea typeface="微软雅黑" panose="020B0503020204020204" charset="-122"/>
                <a:sym typeface="Arial" panose="020B0604020202020204" pitchFamily="34" charset="0"/>
              </a:rPr>
              <a:t>）的使用与通信</a:t>
            </a:r>
            <a:endParaRPr lang="zh-CN" altLang="en-US" dirty="0">
              <a:sym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11" name="图片 10"/>
          <p:cNvPicPr/>
          <p:nvPr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8"/>
            </p:custDataLst>
          </p:nvPr>
        </p:nvSpPr>
        <p:spPr>
          <a:xfrm>
            <a:off x="6400203" y="1591374"/>
            <a:ext cx="5182845" cy="3960956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127000" dist="38100" dir="5400000" algn="t" rotWithShape="0">
              <a:schemeClr val="tx1">
                <a:lumMod val="95000"/>
                <a:lumOff val="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1" lang="zh-CN" alt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" name="折角形 33"/>
          <p:cNvSpPr/>
          <p:nvPr>
            <p:custDataLst>
              <p:tags r:id="rId9"/>
            </p:custDataLst>
          </p:nvPr>
        </p:nvSpPr>
        <p:spPr>
          <a:xfrm>
            <a:off x="608965" y="1489075"/>
            <a:ext cx="5486400" cy="4196715"/>
          </a:xfrm>
          <a:prstGeom prst="foldedCorner">
            <a:avLst>
              <a:gd name="adj" fmla="val 16445"/>
            </a:avLst>
          </a:prstGeom>
          <a:solidFill>
            <a:schemeClr val="bg2"/>
          </a:solidFill>
          <a:ln>
            <a:noFill/>
          </a:ln>
          <a:effectLst>
            <a:outerShdw blurRad="127000" dist="38100" dir="5400000" algn="t" rotWithShape="0">
              <a:schemeClr val="tx1">
                <a:lumMod val="95000"/>
                <a:lumOff val="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8"/>
          <p:cNvSpPr/>
          <p:nvPr>
            <p:custDataLst>
              <p:tags r:id="rId10"/>
            </p:custDataLst>
          </p:nvPr>
        </p:nvSpPr>
        <p:spPr>
          <a:xfrm>
            <a:off x="917930" y="1489139"/>
            <a:ext cx="462915" cy="664845"/>
          </a:xfrm>
          <a:custGeom>
            <a:avLst/>
            <a:gdLst>
              <a:gd name="connsiteX0" fmla="*/ 0 w 1500"/>
              <a:gd name="connsiteY0" fmla="*/ 0 h 1449"/>
              <a:gd name="connsiteX1" fmla="*/ 1500 w 1500"/>
              <a:gd name="connsiteY1" fmla="*/ 0 h 1449"/>
              <a:gd name="connsiteX2" fmla="*/ 1500 w 1500"/>
              <a:gd name="connsiteY2" fmla="*/ 1449 h 1449"/>
              <a:gd name="connsiteX3" fmla="*/ 768 w 1500"/>
              <a:gd name="connsiteY3" fmla="*/ 1098 h 1449"/>
              <a:gd name="connsiteX4" fmla="*/ 0 w 1500"/>
              <a:gd name="connsiteY4" fmla="*/ 1449 h 1449"/>
              <a:gd name="connsiteX5" fmla="*/ 0 w 1500"/>
              <a:gd name="connsiteY5" fmla="*/ 0 h 1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00" h="1449">
                <a:moveTo>
                  <a:pt x="0" y="0"/>
                </a:moveTo>
                <a:lnTo>
                  <a:pt x="1500" y="0"/>
                </a:lnTo>
                <a:lnTo>
                  <a:pt x="1500" y="1449"/>
                </a:lnTo>
                <a:lnTo>
                  <a:pt x="768" y="1098"/>
                </a:lnTo>
                <a:lnTo>
                  <a:pt x="0" y="144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itle 6"/>
          <p:cNvSpPr txBox="1"/>
          <p:nvPr>
            <p:custDataLst>
              <p:tags r:id="rId11"/>
            </p:custDataLst>
          </p:nvPr>
        </p:nvSpPr>
        <p:spPr>
          <a:xfrm>
            <a:off x="918210" y="1930400"/>
            <a:ext cx="4872990" cy="3263265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0" rIns="72000" bIns="0" anchor="ctr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85750" indent="-285750">
              <a:lnSpc>
                <a:spcPct val="150000"/>
              </a:lnSpc>
              <a:spcAft>
                <a:spcPts val="800"/>
              </a:spcAft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200" b="1" spc="50" dirty="0">
                <a:ln w="3175">
                  <a:noFill/>
                  <a:prstDash val="dash"/>
                </a:ln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Wi-Fi 模块： ESP01S 是一款基于 ESP8266 芯片的 Wi-Fi 模块。ESP8266 是一款集成了 Wi-Fi 功能的低成本、高性能的芯片，适用于物联网和嵌入式应用。</a:t>
            </a:r>
            <a:endParaRPr lang="zh-CN" altLang="en-US" sz="1200" b="1" spc="50" dirty="0">
              <a:ln w="3175">
                <a:noFill/>
                <a:prstDash val="dash"/>
              </a:ln>
              <a:solidFill>
                <a:schemeClr val="tx1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 marL="285750" indent="-285750">
              <a:lnSpc>
                <a:spcPct val="150000"/>
              </a:lnSpc>
              <a:spcAft>
                <a:spcPts val="800"/>
              </a:spcAft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200" b="1" spc="50" dirty="0">
                <a:ln w="3175">
                  <a:noFill/>
                  <a:prstDash val="dash"/>
                </a:ln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小型尺寸： ESP01S 是一款小型模块，适合嵌入式系统和电子设备中，尤其是空间受限的项目。</a:t>
            </a:r>
            <a:endParaRPr lang="zh-CN" altLang="en-US" sz="1200" b="1" spc="50" dirty="0">
              <a:ln w="3175">
                <a:noFill/>
                <a:prstDash val="dash"/>
              </a:ln>
              <a:solidFill>
                <a:schemeClr val="tx1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 marL="285750" indent="-285750">
              <a:lnSpc>
                <a:spcPct val="150000"/>
              </a:lnSpc>
              <a:spcAft>
                <a:spcPts val="800"/>
              </a:spcAft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200" b="1" spc="50" dirty="0">
                <a:ln w="3175">
                  <a:noFill/>
                  <a:prstDash val="dash"/>
                </a:ln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GPIO 引脚： ESP01S 模块上有一些通用输入输出（GPIO）引脚，可用于连接和控制外部设备。</a:t>
            </a:r>
            <a:endParaRPr lang="zh-CN" altLang="en-US" sz="1200" b="1" spc="50" dirty="0">
              <a:ln w="3175">
                <a:noFill/>
                <a:prstDash val="dash"/>
              </a:ln>
              <a:solidFill>
                <a:schemeClr val="tx1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 marL="285750" indent="-285750">
              <a:lnSpc>
                <a:spcPct val="150000"/>
              </a:lnSpc>
              <a:spcAft>
                <a:spcPts val="800"/>
              </a:spcAft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200" b="1" spc="50" dirty="0">
                <a:ln w="3175">
                  <a:noFill/>
                  <a:prstDash val="dash"/>
                </a:ln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Flash 存储： ESP01S 集成了闪存存储器，用于存储程序代码和数据。</a:t>
            </a:r>
            <a:endParaRPr lang="zh-CN" altLang="en-US" sz="1200" b="1" spc="50" dirty="0">
              <a:ln w="3175">
                <a:noFill/>
                <a:prstDash val="dash"/>
              </a:ln>
              <a:solidFill>
                <a:schemeClr val="tx1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 marL="285750" indent="-285750">
              <a:lnSpc>
                <a:spcPct val="150000"/>
              </a:lnSpc>
              <a:spcAft>
                <a:spcPts val="800"/>
              </a:spcAft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200" b="1" spc="50" dirty="0">
                <a:ln w="3175">
                  <a:noFill/>
                  <a:prstDash val="dash"/>
                </a:ln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串口通信： 模块支持串口通信，方便与其他设备进行数据交换。</a:t>
            </a:r>
            <a:endParaRPr lang="zh-CN" altLang="en-US" sz="1200" b="1" spc="50" dirty="0">
              <a:ln w="3175">
                <a:noFill/>
                <a:prstDash val="dash"/>
              </a:ln>
              <a:solidFill>
                <a:schemeClr val="tx1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</p:txBody>
      </p:sp>
      <p:sp>
        <p:nvSpPr>
          <p:cNvPr id="8" name="Title 6"/>
          <p:cNvSpPr txBox="1"/>
          <p:nvPr>
            <p:custDataLst>
              <p:tags r:id="rId12"/>
            </p:custDataLst>
          </p:nvPr>
        </p:nvSpPr>
        <p:spPr>
          <a:xfrm>
            <a:off x="608399" y="153000"/>
            <a:ext cx="10974649" cy="6084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36000" rIns="72000" bIns="360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模块选择</a:t>
            </a:r>
            <a:r>
              <a:rPr altLang="zh-CN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-</a:t>
            </a:r>
            <a:r>
              <a:rPr altLang="zh-CN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ESP01S</a:t>
            </a:r>
            <a:endParaRPr altLang="zh-CN" sz="3200" b="1" spc="150" dirty="0">
              <a:ln w="3175">
                <a:noFill/>
                <a:prstDash val="dash"/>
              </a:ln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7056120" y="2536825"/>
            <a:ext cx="3717290" cy="2233295"/>
          </a:xfrm>
          <a:prstGeom prst="rect">
            <a:avLst/>
          </a:prstGeom>
        </p:spPr>
      </p:pic>
    </p:spTree>
    <p:custDataLst>
      <p:tags r:id="rId15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11" name="图片 10"/>
          <p:cNvPicPr/>
          <p:nvPr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608330" y="1158875"/>
            <a:ext cx="10974730" cy="5041291"/>
            <a:chOff x="1290" y="2035"/>
            <a:chExt cx="16619" cy="7631"/>
          </a:xfrm>
        </p:grpSpPr>
        <p:sp>
          <p:nvSpPr>
            <p:cNvPr id="2" name="矩形 1"/>
            <p:cNvSpPr/>
            <p:nvPr>
              <p:custDataLst>
                <p:tags r:id="rId8"/>
              </p:custDataLst>
            </p:nvPr>
          </p:nvSpPr>
          <p:spPr>
            <a:xfrm>
              <a:off x="1290" y="2035"/>
              <a:ext cx="16619" cy="76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127000" dist="38100" dir="5400000" algn="t" rotWithShape="0">
                <a:schemeClr val="tx1">
                  <a:lumMod val="95000"/>
                  <a:lumOff val="5000"/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1" lang="en-US" altLang="zh-CN" sz="16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ESP01S</a:t>
              </a:r>
              <a:r>
                <a:rPr kumimoji="1" lang="zh-CN" altLang="en-US" sz="16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共有三种运行</a:t>
              </a:r>
              <a:r>
                <a:rPr kumimoji="1" lang="zh-CN" altLang="en-US" sz="16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模式：</a:t>
              </a:r>
              <a:endParaRPr kumimoji="1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1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1" lang="zh-CN" altLang="en-US" sz="160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Station 模式（STA）： 在这个模式下，ESP01S 充当 Wi-Fi 客户端，连接到现有的 Wi-Fi 网络。这使得 ESP01S 能够与其他设备进行通信，例如从云端获取数据或与其他设备进行网络通信。</a:t>
              </a:r>
              <a:endParaRPr kumimoji="1" lang="zh-CN" altLang="en-US" sz="16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1" lang="zh-CN" altLang="en-US" sz="16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1" lang="zh-CN" altLang="en-US" sz="160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SoftAP 模式（Soft Access Point）： 在 SoftAP 模式下，ESP01S 充当 Wi-Fi 热点，允许其他设备连接到它，形成一个局域网。这对于创建简单的局域网，如设备之间的直接通信，非常有用。</a:t>
              </a:r>
              <a:endParaRPr kumimoji="1" lang="zh-CN" altLang="en-US" sz="16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1" lang="zh-CN" altLang="en-US" sz="16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1" lang="zh-CN" altLang="en-US" sz="160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SoftAP + Station 模式： 这是同时启用 SoftAP 和 Station 模式的混合模式。在这种模式下，ESP01S 既可以连接到现有的 Wi-Fi 网络，又可以作为独立的 Wi-Fi 热点允许其他设备连接。</a:t>
              </a:r>
              <a:endParaRPr kumimoji="1" lang="zh-CN" altLang="en-US" sz="16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1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1" lang="zh-CN" altLang="en-US" sz="16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本次模块采用</a:t>
              </a:r>
              <a:r>
                <a:rPr kumimoji="1" lang="en-US" altLang="zh-CN" sz="16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Station</a:t>
              </a:r>
              <a:r>
                <a:rPr kumimoji="1" lang="zh-CN" altLang="en-US" sz="16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模式进行</a:t>
              </a:r>
              <a:r>
                <a:rPr kumimoji="1" lang="zh-CN" altLang="en-US" sz="16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开发</a:t>
              </a:r>
              <a:endParaRPr kumimoji="1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" name="任意多边形 8"/>
            <p:cNvSpPr/>
            <p:nvPr>
              <p:custDataLst>
                <p:tags r:id="rId9"/>
              </p:custDataLst>
            </p:nvPr>
          </p:nvSpPr>
          <p:spPr>
            <a:xfrm>
              <a:off x="2018" y="2035"/>
              <a:ext cx="729" cy="1047"/>
            </a:xfrm>
            <a:custGeom>
              <a:avLst/>
              <a:gdLst>
                <a:gd name="connsiteX0" fmla="*/ 0 w 1500"/>
                <a:gd name="connsiteY0" fmla="*/ 0 h 1449"/>
                <a:gd name="connsiteX1" fmla="*/ 1500 w 1500"/>
                <a:gd name="connsiteY1" fmla="*/ 0 h 1449"/>
                <a:gd name="connsiteX2" fmla="*/ 1500 w 1500"/>
                <a:gd name="connsiteY2" fmla="*/ 1449 h 1449"/>
                <a:gd name="connsiteX3" fmla="*/ 768 w 1500"/>
                <a:gd name="connsiteY3" fmla="*/ 1098 h 1449"/>
                <a:gd name="connsiteX4" fmla="*/ 0 w 1500"/>
                <a:gd name="connsiteY4" fmla="*/ 1449 h 1449"/>
                <a:gd name="connsiteX5" fmla="*/ 0 w 1500"/>
                <a:gd name="connsiteY5" fmla="*/ 0 h 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0" h="1449">
                  <a:moveTo>
                    <a:pt x="0" y="0"/>
                  </a:moveTo>
                  <a:lnTo>
                    <a:pt x="1500" y="0"/>
                  </a:lnTo>
                  <a:lnTo>
                    <a:pt x="1500" y="1449"/>
                  </a:lnTo>
                  <a:lnTo>
                    <a:pt x="768" y="1098"/>
                  </a:lnTo>
                  <a:lnTo>
                    <a:pt x="0" y="14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Title 6"/>
          <p:cNvSpPr txBox="1"/>
          <p:nvPr>
            <p:custDataLst>
              <p:tags r:id="rId10"/>
            </p:custDataLst>
          </p:nvPr>
        </p:nvSpPr>
        <p:spPr>
          <a:xfrm>
            <a:off x="608399" y="153000"/>
            <a:ext cx="10974649" cy="6084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36000" rIns="72000" bIns="360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模式介绍</a:t>
            </a:r>
            <a:r>
              <a:rPr altLang="zh-CN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—</a:t>
            </a: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三种运行</a:t>
            </a: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方式</a:t>
            </a:r>
            <a:endParaRPr lang="zh-CN" altLang="en-US" sz="3200" b="1" spc="150" dirty="0">
              <a:ln w="3175">
                <a:noFill/>
                <a:prstDash val="dash"/>
              </a:ln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-635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3" name="Title 6"/>
          <p:cNvSpPr txBox="1"/>
          <p:nvPr>
            <p:custDataLst>
              <p:tags r:id="rId8"/>
            </p:custDataLst>
          </p:nvPr>
        </p:nvSpPr>
        <p:spPr>
          <a:xfrm>
            <a:off x="608399" y="153000"/>
            <a:ext cx="10974649" cy="6084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36000" rIns="72000" bIns="360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使用</a:t>
            </a: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流程</a:t>
            </a:r>
            <a:endParaRPr lang="zh-CN" altLang="en-US" sz="3200" b="1" spc="150" dirty="0">
              <a:ln w="3175">
                <a:noFill/>
                <a:prstDash val="dash"/>
              </a:ln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矩形 3"/>
          <p:cNvSpPr/>
          <p:nvPr>
            <p:custDataLst>
              <p:tags r:id="rId9"/>
            </p:custDataLst>
          </p:nvPr>
        </p:nvSpPr>
        <p:spPr>
          <a:xfrm>
            <a:off x="719455" y="1371600"/>
            <a:ext cx="10573385" cy="4572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127000" dist="38100" dir="5400000" algn="t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1" lang="zh-CN" alt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aphicFrame>
        <p:nvGraphicFramePr>
          <p:cNvPr id="2" name="对象 1"/>
          <p:cNvGraphicFramePr/>
          <p:nvPr>
            <p:custDataLst>
              <p:tags r:id="rId10"/>
            </p:custDataLst>
          </p:nvPr>
        </p:nvGraphicFramePr>
        <p:xfrm>
          <a:off x="1899285" y="2322195"/>
          <a:ext cx="8213090" cy="38157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" name="" r:id="rId11" imgW="5016500" imgH="2259965" progId="Visio.Drawing.15">
                  <p:embed/>
                </p:oleObj>
              </mc:Choice>
              <mc:Fallback>
                <p:oleObj name="" r:id="rId11" imgW="5016500" imgH="2259965" progId="Visio.Drawing.15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899285" y="2322195"/>
                        <a:ext cx="8213090" cy="38157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任意多边形 8"/>
          <p:cNvSpPr/>
          <p:nvPr>
            <p:custDataLst>
              <p:tags r:id="rId13"/>
            </p:custDataLst>
          </p:nvPr>
        </p:nvSpPr>
        <p:spPr>
          <a:xfrm>
            <a:off x="1160836" y="1371600"/>
            <a:ext cx="481412" cy="691683"/>
          </a:xfrm>
          <a:custGeom>
            <a:avLst/>
            <a:gdLst>
              <a:gd name="connsiteX0" fmla="*/ 0 w 1500"/>
              <a:gd name="connsiteY0" fmla="*/ 0 h 1449"/>
              <a:gd name="connsiteX1" fmla="*/ 1500 w 1500"/>
              <a:gd name="connsiteY1" fmla="*/ 0 h 1449"/>
              <a:gd name="connsiteX2" fmla="*/ 1500 w 1500"/>
              <a:gd name="connsiteY2" fmla="*/ 1449 h 1449"/>
              <a:gd name="connsiteX3" fmla="*/ 768 w 1500"/>
              <a:gd name="connsiteY3" fmla="*/ 1098 h 1449"/>
              <a:gd name="connsiteX4" fmla="*/ 0 w 1500"/>
              <a:gd name="connsiteY4" fmla="*/ 1449 h 1449"/>
              <a:gd name="connsiteX5" fmla="*/ 0 w 1500"/>
              <a:gd name="connsiteY5" fmla="*/ 0 h 1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00" h="1449">
                <a:moveTo>
                  <a:pt x="0" y="0"/>
                </a:moveTo>
                <a:lnTo>
                  <a:pt x="1500" y="0"/>
                </a:lnTo>
                <a:lnTo>
                  <a:pt x="1500" y="1449"/>
                </a:lnTo>
                <a:lnTo>
                  <a:pt x="768" y="1098"/>
                </a:lnTo>
                <a:lnTo>
                  <a:pt x="0" y="144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-635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3" name="Title 6"/>
          <p:cNvSpPr txBox="1"/>
          <p:nvPr>
            <p:custDataLst>
              <p:tags r:id="rId8"/>
            </p:custDataLst>
          </p:nvPr>
        </p:nvSpPr>
        <p:spPr>
          <a:xfrm>
            <a:off x="608399" y="153000"/>
            <a:ext cx="10974649" cy="6084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36000" rIns="72000" bIns="360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核心代码</a:t>
            </a:r>
            <a:r>
              <a:rPr altLang="zh-CN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:</a:t>
            </a: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初始化</a:t>
            </a:r>
            <a:endParaRPr lang="zh-CN" altLang="en-US" sz="3200" b="1" spc="150" dirty="0">
              <a:ln w="3175">
                <a:noFill/>
                <a:prstDash val="dash"/>
              </a:ln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矩形 3"/>
          <p:cNvSpPr/>
          <p:nvPr>
            <p:custDataLst>
              <p:tags r:id="rId9"/>
            </p:custDataLst>
          </p:nvPr>
        </p:nvSpPr>
        <p:spPr>
          <a:xfrm>
            <a:off x="505460" y="1149985"/>
            <a:ext cx="11334750" cy="5052695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127000" dist="38100" dir="5400000" algn="t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1" lang="zh-CN" alt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608330" y="1260475"/>
            <a:ext cx="4919345" cy="487743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269355" y="2199640"/>
            <a:ext cx="4064000" cy="2953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参数说明：</a:t>
            </a:r>
            <a:endParaRPr lang="zh-CN" altLang="en-US" b="1"/>
          </a:p>
          <a:p>
            <a:r>
              <a:rPr lang="en-US" altLang="zh-CN" sz="1400"/>
              <a:t>ip/password:wifi</a:t>
            </a:r>
            <a:r>
              <a:rPr lang="zh-CN" altLang="en-US" sz="1400"/>
              <a:t>名称</a:t>
            </a:r>
            <a:r>
              <a:rPr lang="en-US" altLang="zh-CN" sz="1400"/>
              <a:t>/</a:t>
            </a:r>
            <a:r>
              <a:rPr lang="zh-CN" altLang="en-US" sz="1400"/>
              <a:t>密码</a:t>
            </a:r>
            <a:endParaRPr lang="zh-CN" altLang="en-US" sz="1400"/>
          </a:p>
          <a:p>
            <a:r>
              <a:rPr lang="en-US" altLang="zh-CN" sz="1400"/>
              <a:t>port:</a:t>
            </a:r>
            <a:r>
              <a:rPr lang="zh-CN" altLang="en-US" sz="1400"/>
              <a:t>端口号</a:t>
            </a:r>
            <a:endParaRPr lang="zh-CN" altLang="en-US" sz="1400"/>
          </a:p>
          <a:p>
            <a:endParaRPr lang="en-US" altLang="zh-CN" sz="1400"/>
          </a:p>
          <a:p>
            <a:r>
              <a:rPr lang="en-US" altLang="zh-CN" sz="1400"/>
              <a:t>esp01s</a:t>
            </a:r>
            <a:r>
              <a:rPr lang="zh-CN" altLang="en-US" sz="1400"/>
              <a:t>模块能够存储上次开机前的通信模式和</a:t>
            </a:r>
            <a:r>
              <a:rPr lang="en-US" altLang="zh-CN" sz="1400"/>
              <a:t>wifi</a:t>
            </a:r>
            <a:r>
              <a:rPr lang="zh-CN" altLang="en-US" sz="1400"/>
              <a:t>数据，但是开启通信要通过命令，所以启动模块时要向</a:t>
            </a:r>
            <a:r>
              <a:rPr lang="en-US" altLang="zh-CN" sz="1400"/>
              <a:t>ESP01s</a:t>
            </a:r>
            <a:r>
              <a:rPr lang="zh-CN" altLang="en-US" sz="1400"/>
              <a:t>发送</a:t>
            </a:r>
            <a:r>
              <a:rPr lang="en-US" altLang="zh-CN" sz="1400"/>
              <a:t>AT</a:t>
            </a:r>
            <a:r>
              <a:rPr lang="zh-CN" altLang="en-US" sz="1400"/>
              <a:t>命令去激活</a:t>
            </a:r>
            <a:endParaRPr lang="zh-CN" altLang="en-US" sz="1400"/>
          </a:p>
          <a:p>
            <a:endParaRPr lang="en-US" altLang="zh-CN" sz="1400"/>
          </a:p>
          <a:p>
            <a:r>
              <a:rPr lang="zh-CN" altLang="en-US" sz="1400"/>
              <a:t>发送命令时要给</a:t>
            </a:r>
            <a:r>
              <a:rPr lang="en-US" altLang="zh-CN" sz="1400"/>
              <a:t>ESP01s</a:t>
            </a:r>
            <a:r>
              <a:rPr lang="zh-CN" altLang="en-US" sz="1400"/>
              <a:t>预留</a:t>
            </a:r>
            <a:r>
              <a:rPr lang="zh-CN" altLang="en-US" sz="1400"/>
              <a:t>处理指令时间，</a:t>
            </a:r>
            <a:endParaRPr lang="zh-CN" altLang="en-US" sz="1400"/>
          </a:p>
          <a:p>
            <a:r>
              <a:rPr lang="zh-CN" altLang="en-US" sz="1400"/>
              <a:t>处理完之后进行点亮</a:t>
            </a:r>
            <a:r>
              <a:rPr lang="en-US" altLang="zh-CN" sz="1400"/>
              <a:t>led</a:t>
            </a:r>
            <a:r>
              <a:rPr lang="zh-CN" altLang="en-US" sz="1400"/>
              <a:t>或向串口发送通信等特征表示建立连接</a:t>
            </a:r>
            <a:r>
              <a:rPr lang="zh-CN" altLang="en-US" sz="1400"/>
              <a:t>成功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初始化过程中关闭串口通信</a:t>
            </a:r>
            <a:r>
              <a:rPr lang="zh-CN" altLang="en-US" sz="1400"/>
              <a:t>中断</a:t>
            </a:r>
            <a:endParaRPr lang="zh-CN" altLang="en-US" sz="1400"/>
          </a:p>
        </p:txBody>
      </p:sp>
    </p:spTree>
    <p:custDataLst>
      <p:tags r:id="rId1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-635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3" name="Title 6"/>
          <p:cNvSpPr txBox="1"/>
          <p:nvPr>
            <p:custDataLst>
              <p:tags r:id="rId8"/>
            </p:custDataLst>
          </p:nvPr>
        </p:nvSpPr>
        <p:spPr>
          <a:xfrm>
            <a:off x="608399" y="153000"/>
            <a:ext cx="10974649" cy="6084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36000" rIns="72000" bIns="360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核心代码</a:t>
            </a:r>
            <a:r>
              <a:rPr altLang="zh-CN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:</a:t>
            </a: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指令处理</a:t>
            </a:r>
            <a:endParaRPr lang="zh-CN" altLang="en-US" sz="3200" b="1" spc="150" dirty="0">
              <a:ln w="3175">
                <a:noFill/>
                <a:prstDash val="dash"/>
              </a:ln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矩形 3"/>
          <p:cNvSpPr/>
          <p:nvPr>
            <p:custDataLst>
              <p:tags r:id="rId9"/>
            </p:custDataLst>
          </p:nvPr>
        </p:nvSpPr>
        <p:spPr>
          <a:xfrm>
            <a:off x="505460" y="1149985"/>
            <a:ext cx="11334750" cy="5052695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127000" dist="38100" dir="5400000" algn="t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1" lang="zh-CN" alt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608330" y="1278255"/>
            <a:ext cx="4551680" cy="492442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356350" y="1985645"/>
            <a:ext cx="406400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通过串口中断函数对</a:t>
            </a:r>
            <a:r>
              <a:rPr lang="en-US" altLang="zh-CN" sz="1600"/>
              <a:t>esp01s</a:t>
            </a:r>
            <a:r>
              <a:rPr lang="zh-CN" altLang="en-US" sz="1600"/>
              <a:t>接收到的指令进行处理</a:t>
            </a:r>
            <a:endParaRPr lang="zh-CN" altLang="en-US" sz="1600"/>
          </a:p>
          <a:p>
            <a:endParaRPr lang="zh-CN" altLang="en-US" sz="1600"/>
          </a:p>
          <a:p>
            <a:r>
              <a:rPr lang="zh-CN" altLang="en-US" sz="1600"/>
              <a:t>模块对接收数据会处理成以下</a:t>
            </a:r>
            <a:r>
              <a:rPr lang="zh-CN" altLang="en-US" sz="1600"/>
              <a:t>字符串：</a:t>
            </a:r>
            <a:endParaRPr lang="zh-CN" altLang="en-US" sz="1600"/>
          </a:p>
          <a:p>
            <a:r>
              <a:rPr lang="en-US" altLang="zh-CN" sz="1600"/>
              <a:t>“+IPD,0,7:abcdefg0,CLOSED”</a:t>
            </a:r>
            <a:endParaRPr lang="en-US" altLang="zh-CN" sz="1600"/>
          </a:p>
          <a:p>
            <a:r>
              <a:rPr lang="zh-CN" altLang="en-US" sz="1600"/>
              <a:t>其中</a:t>
            </a:r>
            <a:r>
              <a:rPr lang="en-US" altLang="zh-CN" sz="1600"/>
              <a:t>7</a:t>
            </a:r>
            <a:r>
              <a:rPr lang="zh-CN" altLang="en-US" sz="1600"/>
              <a:t>为收到数据长度，</a:t>
            </a:r>
            <a:r>
              <a:rPr lang="en-US" altLang="zh-CN" sz="1600"/>
              <a:t>abcdefg</a:t>
            </a:r>
            <a:r>
              <a:rPr lang="zh-CN" altLang="en-US" sz="1600"/>
              <a:t>为</a:t>
            </a:r>
            <a:r>
              <a:rPr lang="zh-CN" altLang="en-US" sz="1600"/>
              <a:t>数据</a:t>
            </a:r>
            <a:endParaRPr lang="zh-CN" altLang="en-US" sz="1600"/>
          </a:p>
          <a:p>
            <a:endParaRPr lang="zh-CN" altLang="en-US" sz="1600"/>
          </a:p>
          <a:p>
            <a:r>
              <a:rPr lang="zh-CN" altLang="en-US" sz="1600"/>
              <a:t>所以收到</a:t>
            </a:r>
            <a:r>
              <a:rPr lang="en-US" altLang="zh-CN" sz="1600"/>
              <a:t>”</a:t>
            </a:r>
            <a:r>
              <a:rPr lang="en-US" altLang="zh-CN" sz="1600" b="1"/>
              <a:t>+</a:t>
            </a:r>
            <a:r>
              <a:rPr lang="en-US" altLang="zh-CN" sz="1600"/>
              <a:t>”</a:t>
            </a:r>
            <a:r>
              <a:rPr lang="zh-CN" altLang="en-US" sz="1600"/>
              <a:t>时开始接受指令，收到</a:t>
            </a:r>
            <a:r>
              <a:rPr lang="en-US" altLang="zh-CN" sz="1600"/>
              <a:t>”</a:t>
            </a:r>
            <a:r>
              <a:rPr lang="en-US" altLang="zh-CN" sz="1600" b="1"/>
              <a:t>CLOSED</a:t>
            </a:r>
            <a:r>
              <a:rPr lang="en-US" altLang="zh-CN" sz="1600"/>
              <a:t>”</a:t>
            </a:r>
            <a:r>
              <a:rPr lang="zh-CN" altLang="en-US" sz="1600"/>
              <a:t>时开始处理</a:t>
            </a:r>
            <a:r>
              <a:rPr lang="zh-CN" altLang="en-US" sz="1600"/>
              <a:t>指令</a:t>
            </a:r>
            <a:endParaRPr lang="zh-CN" altLang="en-US" sz="1600"/>
          </a:p>
          <a:p>
            <a:endParaRPr lang="zh-CN" altLang="en-US" sz="1600"/>
          </a:p>
        </p:txBody>
      </p:sp>
    </p:spTree>
    <p:custDataLst>
      <p:tags r:id="rId1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-635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Title 6"/>
          <p:cNvSpPr txBox="1"/>
          <p:nvPr>
            <p:custDataLst>
              <p:tags r:id="rId2"/>
            </p:custDataLst>
          </p:nvPr>
        </p:nvSpPr>
        <p:spPr>
          <a:xfrm>
            <a:off x="608399" y="153000"/>
            <a:ext cx="10974649" cy="6084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36000" rIns="72000" bIns="360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zh-CN" altLang="en-US" sz="3200" b="1" spc="150" dirty="0">
                <a:ln w="3175">
                  <a:noFill/>
                  <a:prstDash val="dash"/>
                </a:ln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运行效果</a:t>
            </a:r>
            <a:endParaRPr lang="zh-CN" altLang="en-US" sz="3200" b="1" spc="150" dirty="0">
              <a:ln w="3175">
                <a:noFill/>
                <a:prstDash val="dash"/>
              </a:ln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08330" y="149161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运行效果与</a:t>
            </a:r>
            <a:r>
              <a:rPr lang="en-US" altLang="zh-CN"/>
              <a:t>PART 2 </a:t>
            </a:r>
            <a:r>
              <a:rPr lang="zh-CN" altLang="en-US"/>
              <a:t>一起</a:t>
            </a:r>
            <a:r>
              <a:rPr lang="zh-CN" altLang="en-US"/>
              <a:t>展示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7"/>
  <p:tag name="KSO_WM_UNIT_LAYERLEVEL" val="1"/>
  <p:tag name="KSO_WM_TAG_VERSION" val="1.0"/>
  <p:tag name="KSO_WM_BEAUTIFY_FLAG" val="#wm#"/>
  <p:tag name="KSO_WM_UNIT_TYPE" val="y"/>
  <p:tag name="KSO_WM_UNIT_INDEX" val="7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SLIDE_BK_DARK_LIGHT" val="2"/>
  <p:tag name="KSO_WM_UNIT_BK_DARK_LIGHT" val="2"/>
</p:tagLst>
</file>

<file path=ppt/tags/tag101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2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SLIDE_BK_DARK_LIGHT" val="2"/>
  <p:tag name="KSO_WM_UNIT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6915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6915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6915"/>
  <p:tag name="KSO_WM_TEMPLATE_MASTER_THUMB_INDEX" val="12"/>
  <p:tag name="KSO_WM_TEMPLATE_THUMBS_INDEX" val="1、4、7、8、10、11、12、13、15"/>
</p:tagLst>
</file>

<file path=ppt/tags/tag129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INDEX" val="1"/>
  <p:tag name="KSO_WM_UNIT_TYPE" val="y"/>
  <p:tag name="KSO_WM_SLIDE_BACKGROUND_MASK_FLAG" val="1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TYPE" val="y"/>
  <p:tag name="KSO_WM_UNIT_INDEX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1*i*2"/>
  <p:tag name="KSO_WM_UNIT_LAYERLEVEL" val="1"/>
  <p:tag name="KSO_WM_TAG_VERSION" val="1.0"/>
  <p:tag name="KSO_WM_BEAUTIFY_FLAG" val="#wm#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7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</p:tagLst>
</file>

<file path=ppt/tags/tag218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23.xml><?xml version="1.0" encoding="utf-8"?>
<p:tagLst xmlns:p="http://schemas.openxmlformats.org/presentationml/2006/main">
  <p:tag name="KSO_WM_UNIT_TYPE" val="i"/>
  <p:tag name="KSO_WM_UNIT_SUBTYPE" val="h"/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3*i*0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224.xml><?xml version="1.0" encoding="utf-8"?>
<p:tagLst xmlns:p="http://schemas.openxmlformats.org/presentationml/2006/main"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</p:tagLst>
</file>

<file path=ppt/tags/tag225.xml><?xml version="1.0" encoding="utf-8"?>
<p:tagLst xmlns:p="http://schemas.openxmlformats.org/presentationml/2006/main">
  <p:tag name="KSO_WM_SLIDE_BACKGROUND_TYPE" val="frame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31.xml><?xml version="1.0" encoding="utf-8"?>
<p:tagLst xmlns:p="http://schemas.openxmlformats.org/presentationml/2006/main">
  <p:tag name="KSO_WM_UNIT_TYPE" val="i"/>
  <p:tag name="KSO_WM_UNIT_SUBTYPE" val="h"/>
  <p:tag name="KSO_WM_SLIDE_BACKGROUND_TYPE" val="leftRight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4*i*0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232.xml><?xml version="1.0" encoding="utf-8"?>
<p:tagLst xmlns:p="http://schemas.openxmlformats.org/presentationml/2006/main">
  <p:tag name="KSO_WM_SLIDE_BACKGROUND_TYPE" val="leftRight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39.xml><?xml version="1.0" encoding="utf-8"?>
<p:tagLst xmlns:p="http://schemas.openxmlformats.org/presentationml/2006/main">
  <p:tag name="KSO_WM_UNIT_TYPE" val="i"/>
  <p:tag name="KSO_WM_UNIT_SUBTYPE" val="h"/>
  <p:tag name="KSO_WM_SLIDE_BACKGROUND_TYPE" val="topBottom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5*i*0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SLIDE_BACKGROUND_TYPE" val="topBottom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</p:tagLst>
</file>

<file path=ppt/tags/tag241.xml><?xml version="1.0" encoding="utf-8"?>
<p:tagLst xmlns:p="http://schemas.openxmlformats.org/presentationml/2006/main">
  <p:tag name="KSO_WM_SLIDE_BACKGROUND_TYPE" val="topBottom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8.xml><?xml version="1.0" encoding="utf-8"?>
<p:tagLst xmlns:p="http://schemas.openxmlformats.org/presentationml/2006/main">
  <p:tag name="KSO_WM_UNIT_TYPE" val="i"/>
  <p:tag name="KSO_WM_UNIT_SUBTYPE" val="h"/>
  <p:tag name="KSO_WM_SLIDE_BACKGROUND_TYPE" val="bottomTop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6*i*0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249.xml><?xml version="1.0" encoding="utf-8"?>
<p:tagLst xmlns:p="http://schemas.openxmlformats.org/presentationml/2006/main">
  <p:tag name="KSO_WM_SLIDE_BACKGROUND_TYPE" val="bottomTop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SLIDE_BACKGROUND_TYPE" val="bottomTop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7.xml><?xml version="1.0" encoding="utf-8"?>
<p:tagLst xmlns:p="http://schemas.openxmlformats.org/presentationml/2006/main">
  <p:tag name="KSO_WM_UNIT_TYPE" val="i"/>
  <p:tag name="KSO_WM_UNIT_SUBTYPE" val="h"/>
  <p:tag name="KSO_WM_SLIDE_BACKGROUND_TYPE" val="navigation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7*i*0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258.xml><?xml version="1.0" encoding="utf-8"?>
<p:tagLst xmlns:p="http://schemas.openxmlformats.org/presentationml/2006/main">
  <p:tag name="KSO_WM_SLIDE_BACKGROUND_TYPE" val="navigation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</p:tagLst>
</file>

<file path=ppt/tags/tag259.xml><?xml version="1.0" encoding="utf-8"?>
<p:tagLst xmlns:p="http://schemas.openxmlformats.org/presentationml/2006/main">
  <p:tag name="KSO_WM_SLIDE_BACKGROUND_TYPE" val="navigation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8.xml><?xml version="1.0" encoding="utf-8"?>
<p:tagLst xmlns:p="http://schemas.openxmlformats.org/presentationml/2006/main">
  <p:tag name="KSO_WM_UNIT_TYPE" val="i"/>
  <p:tag name="KSO_WM_UNIT_SUBTYPE" val="h"/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8*i*0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269.xml><?xml version="1.0" encoding="utf-8"?>
<p:tagLst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278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278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8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204278"/>
  <p:tag name="KSO_WM_TEMPLATE_SUBCATEGORY" val="0"/>
  <p:tag name="KSO_WM_TEMPLATE_MASTER_TYPE" val="1"/>
  <p:tag name="KSO_WM_TEMPLATE_COLOR_TYPE" val="1"/>
  <p:tag name="KSO_WM_TEMPLATE_MASTER_THUMB_INDEX" val="12"/>
  <p:tag name="KSO_WM_TEMPLATE_THUMBS_INDEX" val="1、7、8、9、10、11、12、13、14、15、16、17、18、21、25、28、33、36、37"/>
</p:tagLst>
</file>

<file path=ppt/tags/tag282.xml><?xml version="1.0" encoding="utf-8"?>
<p:tagLst xmlns:p="http://schemas.openxmlformats.org/presentationml/2006/main"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6915_1*f*1"/>
  <p:tag name="KSO_WM_TEMPLATE_CATEGORY" val="custom"/>
  <p:tag name="KSO_WM_TEMPLATE_INDEX" val="20206915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演讲者："/>
  <p:tag name="KSO_WM_UNIT_SUBTYPE" val="b"/>
  <p:tag name="KSO_WM_UNIT_TEXT_FILL_FORE_SCHEMECOLOR_INDEX_BRIGHTNESS" val="0"/>
  <p:tag name="KSO_WM_UNIT_TEXT_FILL_FORE_SCHEMECOLOR_INDEX" val="5"/>
  <p:tag name="KSO_WM_UNIT_TEXT_FILL_TYPE" val="1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26"/>
  <p:tag name="KSO_WM_UNIT_TYPE" val="b"/>
  <p:tag name="KSO_WM_UNIT_INDEX" val="1"/>
  <p:tag name="KSO_WM_UNIT_PRESET_TEXT" val="单击此处添加副标题内容"/>
  <p:tag name="KSO_WM_TEMPLATE_CATEGORY" val="custom"/>
  <p:tag name="KSO_WM_TEMPLATE_INDEX" val="20204278"/>
  <p:tag name="KSO_WM_UNIT_ID" val="custom20204278_1*b*1"/>
  <p:tag name="KSO_WM_UNIT_ISNUMDGMTITLE" val="0"/>
  <p:tag name="KSO_WM_UNIT_TEXT_FILL_FORE_SCHEMECOLOR_INDEX_BRIGHTNESS" val="0.15"/>
  <p:tag name="KSO_WM_UNIT_TEXT_FILL_FORE_SCHEMECOLOR_INDEX" val="13"/>
  <p:tag name="KSO_WM_UNIT_TEXT_FILL_TYPE" val="1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0"/>
  <p:tag name="KSO_WM_UNIT_TYPE" val="a"/>
  <p:tag name="KSO_WM_UNIT_INDEX" val="1"/>
  <p:tag name="KSO_WM_UNIT_PRESET_TEXT" val="个人汇报"/>
  <p:tag name="KSO_WM_TEMPLATE_CATEGORY" val="custom"/>
  <p:tag name="KSO_WM_TEMPLATE_INDEX" val="20204278"/>
  <p:tag name="KSO_WM_UNIT_ID" val="custom20204278_1*a*1"/>
  <p:tag name="KSO_WM_UNIT_ISNUMDGMTITLE" val="0"/>
  <p:tag name="KSO_WM_UNIT_TEXT_FILL_FORE_SCHEMECOLOR_INDEX_BRIGHTNESS" val="0.15"/>
  <p:tag name="KSO_WM_UNIT_TEXT_FILL_FORE_SCHEMECOLOR_INDEX" val="13"/>
  <p:tag name="KSO_WM_UNIT_TEXT_FILL_TYPE" val="1"/>
</p:tagLst>
</file>

<file path=ppt/tags/tag285.xml><?xml version="1.0" encoding="utf-8"?>
<p:tagLst xmlns:p="http://schemas.openxmlformats.org/presentationml/2006/main">
  <p:tag name="KSO_WM_SLIDE_ID" val="custom20204278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4278"/>
  <p:tag name="KSO_WM_SLIDE_LAYOUT" val="a_b"/>
  <p:tag name="KSO_WM_SLIDE_LAYOUT_CNT" val="1_1"/>
  <p:tag name="KSO_WM_UNIT_SHOW_EDIT_AREA_INDICATION" val="1"/>
  <p:tag name="KSO_WM_TEMPLATE_THUMBS_INDEX" val="1、7、8、9、10、11、12、13、14、15、16、17、18、21、25、28、33、36、37"/>
  <p:tag name="KSO_WM_TEMPLATE_MASTER_THUMB_INDEX" val="12"/>
</p:tagLst>
</file>

<file path=ppt/tags/tag286.xml><?xml version="1.0" encoding="utf-8"?>
<p:tagLst xmlns:p="http://schemas.openxmlformats.org/presentationml/2006/main">
  <p:tag name="KSO_WM_UNIT_ISCONTENTSTITLE" val="0"/>
  <p:tag name="KSO_WM_UNIT_COLOR_SCHEME_SHAPE_ID" val="36"/>
  <p:tag name="KSO_WM_UNIT_COLOR_SCHEME_PARENT_PAGE" val="0_4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LAYERLEVEL" val="1_1_1"/>
  <p:tag name="KSO_WM_TAG_VERSION" val="1.0"/>
  <p:tag name="KSO_WM_BEAUTIFY_FLAG" val="#wm#"/>
  <p:tag name="KSO_WM_UNIT_PRESET_TEXT" val="单击此处添加标题，文字是您思想的提炼"/>
  <p:tag name="KSO_WM_TEMPLATE_CATEGORY" val="custom"/>
  <p:tag name="KSO_WM_TEMPLATE_INDEX" val="20204278"/>
  <p:tag name="KSO_WM_UNIT_ID" val="custom20204278_4*l_h_f*1_1_1"/>
  <p:tag name="KSO_WM_UNIT_SUBTYPE" val="a"/>
  <p:tag name="KSO_WM_UNIT_TEXT_FILL_FORE_SCHEMECOLOR_INDEX" val="13"/>
  <p:tag name="KSO_WM_UNIT_TEXT_FILL_TYPE" val="1"/>
  <p:tag name="KSO_WM_UNIT_USESOURCEFORMAT_APPLY" val="1"/>
</p:tagLst>
</file>

<file path=ppt/tags/tag287.xml><?xml version="1.0" encoding="utf-8"?>
<p:tagLst xmlns:p="http://schemas.openxmlformats.org/presentationml/2006/main">
  <p:tag name="KSO_WM_UNIT_COLOR_SCHEME_SHAPE_ID" val="49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1_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88.xml><?xml version="1.0" encoding="utf-8"?>
<p:tagLst xmlns:p="http://schemas.openxmlformats.org/presentationml/2006/main">
  <p:tag name="KSO_WM_UNIT_COLOR_SCHEME_SHAPE_ID" val="50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1_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89.xml><?xml version="1.0" encoding="utf-8"?>
<p:tagLst xmlns:p="http://schemas.openxmlformats.org/presentationml/2006/main">
  <p:tag name="KSO_WM_UNIT_COLOR_SCHEME_SHAPE_ID" val="52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2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1_2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UNIT_ISCONTENTSTITLE" val="0"/>
  <p:tag name="KSO_WM_UNIT_COLOR_SCHEME_SHAPE_ID" val="45"/>
  <p:tag name="KSO_WM_UNIT_COLOR_SCHEME_PARENT_PAGE" val="0_4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LAYERLEVEL" val="1_1_1"/>
  <p:tag name="KSO_WM_TAG_VERSION" val="1.0"/>
  <p:tag name="KSO_WM_BEAUTIFY_FLAG" val="#wm#"/>
  <p:tag name="KSO_WM_UNIT_PRESET_TEXT" val="单击此处添加标题，文字是您思想的提炼"/>
  <p:tag name="KSO_WM_TEMPLATE_CATEGORY" val="custom"/>
  <p:tag name="KSO_WM_TEMPLATE_INDEX" val="20204278"/>
  <p:tag name="KSO_WM_UNIT_ID" val="custom20204278_4*l_h_f*1_2_1"/>
  <p:tag name="KSO_WM_UNIT_SUBTYPE" val="a"/>
  <p:tag name="KSO_WM_UNIT_TEXT_FILL_FORE_SCHEMECOLOR_INDEX" val="13"/>
  <p:tag name="KSO_WM_UNIT_TEXT_FILL_TYPE" val="1"/>
  <p:tag name="KSO_WM_UNIT_USESOURCEFORMAT_APPLY" val="1"/>
</p:tagLst>
</file>

<file path=ppt/tags/tag291.xml><?xml version="1.0" encoding="utf-8"?>
<p:tagLst xmlns:p="http://schemas.openxmlformats.org/presentationml/2006/main">
  <p:tag name="KSO_WM_UNIT_COLOR_SCHEME_SHAPE_ID" val="39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2_1"/>
  <p:tag name="KSO_WM_UNIT_FILL_FORE_SCHEMECOLOR_INDEX" val="6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92.xml><?xml version="1.0" encoding="utf-8"?>
<p:tagLst xmlns:p="http://schemas.openxmlformats.org/presentationml/2006/main">
  <p:tag name="KSO_WM_UNIT_COLOR_SCHEME_SHAPE_ID" val="40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2_3"/>
  <p:tag name="KSO_WM_UNIT_FILL_FORE_SCHEMECOLOR_INDEX" val="6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93.xml><?xml version="1.0" encoding="utf-8"?>
<p:tagLst xmlns:p="http://schemas.openxmlformats.org/presentationml/2006/main">
  <p:tag name="KSO_WM_UNIT_COLOR_SCHEME_SHAPE_ID" val="42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2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2_2"/>
  <p:tag name="KSO_WM_UNIT_FILL_FORE_SCHEMECOLOR_INDEX" val="6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94.xml><?xml version="1.0" encoding="utf-8"?>
<p:tagLst xmlns:p="http://schemas.openxmlformats.org/presentationml/2006/main">
  <p:tag name="KSO_WM_UNIT_ISCONTENTSTITLE" val="0"/>
  <p:tag name="KSO_WM_UNIT_COLOR_SCHEME_SHAPE_ID" val="48"/>
  <p:tag name="KSO_WM_UNIT_COLOR_SCHEME_PARENT_PAGE" val="0_4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LAYERLEVEL" val="1_1_1"/>
  <p:tag name="KSO_WM_TAG_VERSION" val="1.0"/>
  <p:tag name="KSO_WM_BEAUTIFY_FLAG" val="#wm#"/>
  <p:tag name="KSO_WM_UNIT_PRESET_TEXT" val="单击此处添加标题，文字是您思想的提炼"/>
  <p:tag name="KSO_WM_TEMPLATE_CATEGORY" val="custom"/>
  <p:tag name="KSO_WM_TEMPLATE_INDEX" val="20204278"/>
  <p:tag name="KSO_WM_UNIT_ID" val="custom20204278_4*l_h_f*1_3_1"/>
  <p:tag name="KSO_WM_UNIT_SUBTYPE" val="a"/>
  <p:tag name="KSO_WM_UNIT_TEXT_FILL_FORE_SCHEMECOLOR_INDEX" val="13"/>
  <p:tag name="KSO_WM_UNIT_TEXT_FILL_TYPE" val="1"/>
  <p:tag name="KSO_WM_UNIT_USESOURCEFORMAT_APPLY" val="1"/>
</p:tagLst>
</file>

<file path=ppt/tags/tag295.xml><?xml version="1.0" encoding="utf-8"?>
<p:tagLst xmlns:p="http://schemas.openxmlformats.org/presentationml/2006/main">
  <p:tag name="KSO_WM_UNIT_COLOR_SCHEME_SHAPE_ID" val="29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3_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96.xml><?xml version="1.0" encoding="utf-8"?>
<p:tagLst xmlns:p="http://schemas.openxmlformats.org/presentationml/2006/main">
  <p:tag name="KSO_WM_UNIT_COLOR_SCHEME_SHAPE_ID" val="30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3_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97.xml><?xml version="1.0" encoding="utf-8"?>
<p:tagLst xmlns:p="http://schemas.openxmlformats.org/presentationml/2006/main">
  <p:tag name="KSO_WM_UNIT_COLOR_SCHEME_SHAPE_ID" val="32"/>
  <p:tag name="KSO_WM_UNIT_COLOR_SCHEME_PARENT_PAGE" val="0_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2"/>
  <p:tag name="KSO_WM_UNIT_LAYERLEVEL" val="1_1_1"/>
  <p:tag name="KSO_WM_TAG_VERSION" val="1.0"/>
  <p:tag name="KSO_WM_BEAUTIFY_FLAG" val="#wm#"/>
  <p:tag name="KSO_WM_TEMPLATE_CATEGORY" val="custom"/>
  <p:tag name="KSO_WM_TEMPLATE_INDEX" val="20204278"/>
  <p:tag name="KSO_WM_UNIT_ID" val="custom20204278_4*l_h_i*1_3_2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04278_4*i*1"/>
  <p:tag name="KSO_WM_TEMPLATE_CATEGORY" val="custom"/>
  <p:tag name="KSO_WM_TEMPLATE_INDEX" val="20204278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299.xml><?xml version="1.0" encoding="utf-8"?>
<p:tagLst xmlns:p="http://schemas.openxmlformats.org/presentationml/2006/main">
  <p:tag name="KSO_WM_UNIT_ISCONTENTS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LAYERLEVEL" val="1"/>
  <p:tag name="KSO_WM_TAG_VERSION" val="1.0"/>
  <p:tag name="KSO_WM_BEAUTIFY_FLAG" val="#wm#"/>
  <p:tag name="KSO_WM_UNIT_PRESET_TEXT" val="CONTENTS"/>
  <p:tag name="KSO_WM_TEMPLATE_CATEGORY" val="custom"/>
  <p:tag name="KSO_WM_TEMPLATE_INDEX" val="20204278"/>
  <p:tag name="KSO_WM_UNIT_ID" val="custom20204278_4*b*1"/>
  <p:tag name="KSO_WM_UNIT_ISNUMDGMTITLE" val="0"/>
  <p:tag name="KSO_WM_UNIT_TEXT_FILL_FORE_SCHEMECOLOR_INDEX" val="13"/>
  <p:tag name="KSO_WM_UNIT_TEXT_FILL_TYPE" val="1"/>
  <p:tag name="KSO_WM_UNIT_USESOURCEFORMAT_APPLY" val="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2"/>
  <p:tag name="KSO_WM_UNIT_LAYERLEVEL" val="1"/>
  <p:tag name="KSO_WM_TAG_VERSION" val="1.0"/>
  <p:tag name="KSO_WM_BEAUTIFY_FLAG" val="#wm#"/>
  <p:tag name="KSO_WM_UNIT_TYPE" val="y"/>
  <p:tag name="KSO_WM_UNIT_INDEX" val="2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UNIT_ISCONTENTSTITLE" val="1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LAYERLEVEL" val="1"/>
  <p:tag name="KSO_WM_TAG_VERSION" val="1.0"/>
  <p:tag name="KSO_WM_BEAUTIFY_FLAG" val="#wm#"/>
  <p:tag name="KSO_WM_UNIT_PRESET_TEXT" val="目 录"/>
  <p:tag name="KSO_WM_TEMPLATE_CATEGORY" val="custom"/>
  <p:tag name="KSO_WM_TEMPLATE_INDEX" val="20204278"/>
  <p:tag name="KSO_WM_UNIT_ID" val="custom20204278_4*a*1"/>
  <p:tag name="KSO_WM_UNIT_ISNUMDGMTITLE" val="0"/>
  <p:tag name="KSO_WM_UNIT_TEXT_FILL_FORE_SCHEMECOLOR_INDEX" val="13"/>
  <p:tag name="KSO_WM_UNIT_TEXT_FILL_TYPE" val="1"/>
  <p:tag name="KSO_WM_UNIT_USESOURCEFORMAT_APPLY" val="1"/>
</p:tagLst>
</file>

<file path=ppt/tags/tag301.xml><?xml version="1.0" encoding="utf-8"?>
<p:tagLst xmlns:p="http://schemas.openxmlformats.org/presentationml/2006/main">
  <p:tag name="KSO_WM_TEMPLATE_SUBCATEGORY" val="0"/>
  <p:tag name="KSO_WM_SLIDE_TYPE" val="contents"/>
  <p:tag name="KSO_WM_SLIDE_SUBTYPE" val="diag"/>
  <p:tag name="KSO_WM_SLIDE_ITEM_CNT" val="4"/>
  <p:tag name="KSO_WM_SLIDE_INDEX" val="4"/>
  <p:tag name="KSO_WM_DIAGRAM_GROUP_CODE" val="l1-1"/>
  <p:tag name="KSO_WM_SLIDE_DIAGTYPE" val="l"/>
  <p:tag name="KSO_WM_TAG_VERSION" val="1.0"/>
  <p:tag name="KSO_WM_BEAUTIFY_FLAG" val="#wm#"/>
  <p:tag name="KSO_WM_SLIDE_LAYOUT" val="a_b_l"/>
  <p:tag name="KSO_WM_SLIDE_LAYOUT_CNT" val="1_1_1"/>
  <p:tag name="KSO_WM_TEMPLATE_MASTER_TYPE" val="1"/>
  <p:tag name="KSO_WM_TEMPLATE_COLOR_TYPE" val="1"/>
  <p:tag name="KSO_WM_TEMPLATE_CATEGORY" val="custom"/>
  <p:tag name="KSO_WM_TEMPLATE_INDEX" val="20204278"/>
  <p:tag name="KSO_WM_SLIDE_ID" val="custom20204278_4"/>
</p:tagLst>
</file>

<file path=ppt/tags/tag302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e"/>
  <p:tag name="KSO_WM_UNIT_INDEX" val="1"/>
  <p:tag name="KSO_WM_UNIT_PRESET_TEXT" val="PART ONE"/>
  <p:tag name="KSO_WM_UNIT_NOCLEAR" val="0"/>
  <p:tag name="KSO_WM_UNIT_VALUE" val="7"/>
  <p:tag name="KSO_WM_TEMPLATE_CATEGORY" val="custom"/>
  <p:tag name="KSO_WM_TEMPLATE_INDEX" val="20204278"/>
  <p:tag name="KSO_WM_UNIT_ID" val="custom20204278_7*e*1"/>
</p:tagLst>
</file>

<file path=ppt/tags/tag3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i"/>
  <p:tag name="KSO_WM_UNIT_INDEX" val="1"/>
  <p:tag name="KSO_WM_TEMPLATE_CATEGORY" val="custom"/>
  <p:tag name="KSO_WM_TEMPLATE_INDEX" val="20204278"/>
  <p:tag name="KSO_WM_UNIT_ID" val="custom20204278_7*i*1"/>
</p:tagLst>
</file>

<file path=ppt/tags/tag304.xml><?xml version="1.0" encoding="utf-8"?>
<p:tagLst xmlns:p="http://schemas.openxmlformats.org/presentationml/2006/main">
  <p:tag name="KSO_WM_UNIT_ISCONTENTSTITLE" val="0"/>
  <p:tag name="KSO_WM_UNIT_PRESET_TEXT" val="单击添加大标题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278_7*a*1"/>
  <p:tag name="KSO_WM_TEMPLATE_CATEGORY" val="custom"/>
  <p:tag name="KSO_WM_TEMPLATE_INDEX" val="20204278"/>
  <p:tag name="KSO_WM_UNIT_LAYERLEVEL" val="1"/>
  <p:tag name="KSO_WM_TAG_VERSION" val="1.0"/>
  <p:tag name="KSO_WM_BEAUTIFY_FLAG" val="#wm#"/>
  <p:tag name="KSO_WM_UNIT_ISNUMDGMTITLE" val="0"/>
</p:tagLst>
</file>

<file path=ppt/tags/tag305.xml><?xml version="1.0" encoding="utf-8"?>
<p:tagLst xmlns:p="http://schemas.openxmlformats.org/presentationml/2006/main">
  <p:tag name="KSO_WM_TEMPLATE_SUBCATEGORY" val="0"/>
  <p:tag name="KSO_WM_SLIDE_ITEM_CNT" val="0"/>
  <p:tag name="KSO_WM_SLIDE_INDEX" val="7"/>
  <p:tag name="KSO_WM_TAG_VERSION" val="1.0"/>
  <p:tag name="KSO_WM_BEAUTIFY_FLAG" val="#wm#"/>
  <p:tag name="KSO_WM_SLIDE_LAYOUT" val="a_b_e"/>
  <p:tag name="KSO_WM_SLIDE_LAYOUT_CNT" val="1_1_1"/>
  <p:tag name="KSO_WM_SLIDE_TYPE" val="sectionTitle"/>
  <p:tag name="KSO_WM_SLIDE_SUBTYPE" val="pureTxt"/>
  <p:tag name="KSO_WM_TEMPLATE_MASTER_TYPE" val="1"/>
  <p:tag name="KSO_WM_TEMPLATE_COLOR_TYPE" val="1"/>
  <p:tag name="KSO_WM_TEMPLATE_CATEGORY" val="custom"/>
  <p:tag name="KSO_WM_TEMPLATE_INDEX" val="20204278"/>
  <p:tag name="KSO_WM_SLIDE_ID" val="custom20204278_7"/>
</p:tagLst>
</file>

<file path=ppt/tags/tag306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9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K_DARK_LIGHT" val="2"/>
</p:tagLst>
</file>

<file path=ppt/tags/tag307.xml><?xml version="1.0" encoding="utf-8"?>
<p:tagLst xmlns:p="http://schemas.openxmlformats.org/presentationml/2006/main">
  <p:tag name="KSO_WM_UNIT_TYPE" val="i"/>
  <p:tag name="KSO_WM_UNIT_INDEX" val="2"/>
  <p:tag name="KSO_WM_TEMPLATE_CATEGORY" val="custom"/>
  <p:tag name="KSO_WM_TEMPLATE_INDEX" val="20204278"/>
  <p:tag name="KSO_WM_UNIT_ID" val="custom20204278_9*i*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08.xml><?xml version="1.0" encoding="utf-8"?>
<p:tagLst xmlns:p="http://schemas.openxmlformats.org/presentationml/2006/main">
  <p:tag name="KSO_WM_UNIT_TYPE" val="i"/>
  <p:tag name="KSO_WM_UNIT_INDEX" val="3"/>
  <p:tag name="KSO_WM_TEMPLATE_CATEGORY" val="custom"/>
  <p:tag name="KSO_WM_TEMPLATE_INDEX" val="20204278"/>
  <p:tag name="KSO_WM_UNIT_ID" val="custom20204278_9*i*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2_1"/>
  <p:tag name="KSO_WM_UNIT_LAYERLEVEL" val="1_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TEMPLATE_CATEGORY" val="custom"/>
  <p:tag name="KSO_WM_TEMPLATE_INDEX" val="20204278"/>
  <p:tag name="KSO_WM_UNIT_ID" val="custom20204278_9*h_i*2_1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UNIT_TEXTBOXSTYLE_SHAPETYPE" val="1"/>
  <p:tag name="KSO_WM_UNIT_TEXTBOXSTYLE_ADJUSTLEFT" val="0_-29.09998"/>
  <p:tag name="KSO_WM_UNIT_TEXTBOXSTYLE_ADJUSTTOP" val="0_-63.95001"/>
  <p:tag name="KSO_WM_UNIT_TEXTBOXSTYLE_ADJUSTWIDTH" val="100_58.19998"/>
  <p:tag name="KSO_WM_UNIT_TEXTBOXSTYLE_ADJUSTHEIGTH" val="100_109.65"/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1_1"/>
  <p:tag name="KSO_WM_UNIT_LAYERLEVEL" val="1_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false,&quot;IsRight&quot;:true,&quot;IsAbs&quot;:true},&quot;DecorateInfoY&quot;:{&quot;IsTop&quot;:true,&quot;IsBottom&quot;:false,&quot;IsAbs&quot;:true}}"/>
  <p:tag name="KSO_WM_TEMPLATE_CATEGORY" val="custom"/>
  <p:tag name="KSO_WM_TEMPLATE_INDEX" val="20204278"/>
  <p:tag name="KSO_WM_UNIT_ID" val="custom20204278_9*h_i*1_1"/>
</p:tagLst>
</file>

<file path=ppt/tags/tag311.xml><?xml version="1.0" encoding="utf-8"?>
<p:tagLst xmlns:p="http://schemas.openxmlformats.org/presentationml/2006/main">
  <p:tag name="KSO_WM_UNIT_TEXTBOXSTYLE_SHAPETYPE" val="1"/>
  <p:tag name="KSO_WM_UNIT_TEXTBOXSTYLE_ADJUSTLEFT" val="10_-35.445"/>
  <p:tag name="KSO_WM_UNIT_TEXTBOXSTYLE_ADJUSTTOP" val="0_-63.95001"/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1_2"/>
  <p:tag name="KSO_WM_UNIT_LAYERLEVEL" val="1_1"/>
  <p:tag name="KSO_WM_TAG_VERSION" val="1.0"/>
  <p:tag name="KSO_WM_BEAUTIFY_FLAG" val="#wm#"/>
  <p:tag name="KSO_WM_UNIT_BLOCK" val="0"/>
  <p:tag name="KSO_WM_UNIT_SM_LIMIT_TYPE" val="1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TEMPLATE_CATEGORY" val="custom"/>
  <p:tag name="KSO_WM_TEMPLATE_INDEX" val="20204278"/>
  <p:tag name="KSO_WM_UNIT_ID" val="custom20204278_9*h_i*1_2"/>
</p:tagLst>
</file>

<file path=ppt/tags/tag312.xml><?xml version="1.0" encoding="utf-8"?>
<p:tagLst xmlns:p="http://schemas.openxmlformats.org/presentationml/2006/main">
  <p:tag name="KSO_WM_UNIT_PRESET_TEXT" val="单击此处添加文本具体内容，简明扼要的阐述您的观点。根据需要可酌情增减文字，以便观者准确的理解您传达的思想。&#13;单击此处添加文本具体内容，简明扼要的阐述您的观点。根据需要可酌情增减文字，以便观者准确的理解您传达的思想。"/>
  <p:tag name="KSO_WM_UNIT_NOCLEAR" val="0"/>
  <p:tag name="KSO_WM_UNIT_VALUE" val="85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LAYERLEVEL" val="1_1"/>
  <p:tag name="KSO_WM_TAG_VERSION" val="1.0"/>
  <p:tag name="KSO_WM_BEAUTIFY_FLAG" val="#wm#"/>
  <p:tag name="KSO_WM_UNIT_DEFAULT_FONT" val="16;20;2"/>
  <p:tag name="KSO_WM_UNIT_BLOCK" val="0"/>
  <p:tag name="KSO_WM_TEMPLATE_CATEGORY" val="custom"/>
  <p:tag name="KSO_WM_TEMPLATE_INDEX" val="20204278"/>
  <p:tag name="KSO_WM_UNIT_ID" val="custom20204278_9*h_f*1_1"/>
  <p:tag name="KSO_WM_UNIT_SUBTYPE" val="a"/>
</p:tagLst>
</file>

<file path=ppt/tags/tag313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a"/>
  <p:tag name="KSO_WM_UNIT_INDEX" val="1"/>
  <p:tag name="KSO_WM_UNIT_PRESET_TEXT" val="单击此处添加大标题"/>
  <p:tag name="KSO_WM_UNIT_VALUE" val="30"/>
  <p:tag name="KSO_WM_UNIT_DEFAULT_FONT" val="28;32;4"/>
  <p:tag name="KSO_WM_UNIT_BLOCK" val="0"/>
  <p:tag name="KSO_WM_TEMPLATE_CATEGORY" val="custom"/>
  <p:tag name="KSO_WM_TEMPLATE_INDEX" val="20204278"/>
  <p:tag name="KSO_WM_UNIT_ID" val="custom20204278_9*a*1"/>
  <p:tag name="KSO_WM_UNIT_ISNUMDGMTITLE" val="0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TEMPLATE_SUBCATEGORY" val="0"/>
  <p:tag name="KSO_WM_SLIDE_TYPE" val="text"/>
  <p:tag name="KSO_WM_SLIDE_SUBTYPE" val="picTxt"/>
  <p:tag name="KSO_WM_SLIDE_ITEM_CNT" val="0"/>
  <p:tag name="KSO_WM_SLIDE_INDEX" val="9"/>
  <p:tag name="KSO_WM_SLIDE_SIZE" val="864.095*311.886"/>
  <p:tag name="KSO_WM_SLIDE_POSITION" val="47.9556*125.305"/>
  <p:tag name="KSO_WM_TAG_VERSION" val="1.0"/>
  <p:tag name="KSO_WM_BEAUTIFY_FLAG" val="#wm#"/>
  <p:tag name="KSO_WM_SLIDE_LAYOUT" val="a_i_h"/>
  <p:tag name="KSO_WM_SLIDE_LAYOUT_CNT" val="1_1_2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13.5},&quot;minSize&quot;:{&quot;size1&quot;:13.5},&quot;maxSize&quot;:{&quot;size1&quot;:13.5},&quot;edge&quot;:{&quot;left&quot;:true,&quot;top&quot;:true,&quot;right&quot;:true,&quot;bottom&quot;:true},&quot;backgroundInfo&quot;:[{&quot;type&quot;:&quot;navigation&quot;,&quot;left&quot;:0.0,&quot;top&quot;:0.0,&quot;right&quot;:0.0,&quot;bottom&quot;:0.0,&quot;leftAbs&quot;:false,&quot;topAbs&quot;:false,&quot;rightAbs&quot;:false,&quot;bottomAbs&quot;:false}],&quot;subLayout&quot;:[{&quot;direction&quot;:0,&quot;horizontalAlign&quot;:-1,&quot;verticalAlign&quot;:-1,&quot;type&quot;:0,&quot;diagramDirection&quot;:0,&quot;canSetOverLayout&quot;:0,&quot;isOverLayout&quot;:0,&quot;margin&quot;:{&quot;left&quot;:1.69,&quot;top&quot;:0.43,&quot;right&quot;:1.69,&quot;bottom&quot;:0.43},&quot;edge&quot;:{&quot;left&quot;:true,&quot;top&quot;:true,&quot;right&quot;:true,&quot;bottom&quot;:false}},{&quot;direction&quot;:1,&quot;horizontalAlign&quot;:-1,&quot;verticalAlign&quot;:-1,&quot;type&quot;:0,&quot;diagramDirection&quot;:0,&quot;canSetOverLayout&quot;:0,&quot;isOverLayout&quot;:0,&quot;normalSize&quot;:{&quot;size1&quot;:53.6},&quot;minSize&quot;:{&quot;size1&quot;:40.3},&quot;maxSize&quot;:{&quot;size1&quot;:71.0},&quot;edge&quot;:{&quot;left&quot;:true,&quot;top&quot;:fals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2.55,&quot;top&quot;:4.11,&quot;right&quot;:2.96,&quot;bottom&quot;:5.86},&quot;edge&quot;:{&quot;left&quot;:true,&quot;top&quot;:false,&quot;right&quot;:false,&quot;bottom&quot;:true}},{&quot;direction&quot;:0,&quot;horizontalAlign&quot;:-1,&quot;verticalAlign&quot;:-1,&quot;type&quot;:0,&quot;diagramDirection&quot;:0,&quot;canSetOverLayout&quot;:0,&quot;isOverLayout&quot;:0,&quot;margin&quot;:{&quot;left&quot;:0.026,&quot;top&quot;:2.269,&quot;right&quot;:2.13,&quot;bottom&quot;:4.04},&quot;edge&quot;:{&quot;left&quot;:false,&quot;top&quot;:false,&quot;right&quot;:true,&quot;bottom&quot;:true}}]}]}"/>
  <p:tag name="KSO_WM_SLIDE_BACKGROUND" val="[&quot;navigation&quot;]"/>
  <p:tag name="KSO_WM_SLIDE_RATIO" val="1.777778"/>
  <p:tag name="KSO_WM_TEMPLATE_MASTER_TYPE" val="1"/>
  <p:tag name="KSO_WM_TEMPLATE_COLOR_TYPE" val="1"/>
  <p:tag name="KSO_WM_TEMPLATE_CATEGORY" val="custom"/>
  <p:tag name="KSO_WM_TEMPLATE_INDEX" val="20204278"/>
  <p:tag name="KSO_WM_SLIDE_ID" val="custom20204278_9"/>
</p:tagLst>
</file>

<file path=ppt/tags/tag316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9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K_DARK_LIGHT" val="2"/>
</p:tagLst>
</file>

<file path=ppt/tags/tag317.xml><?xml version="1.0" encoding="utf-8"?>
<p:tagLst xmlns:p="http://schemas.openxmlformats.org/presentationml/2006/main">
  <p:tag name="KSO_WM_UNIT_TYPE" val="i"/>
  <p:tag name="KSO_WM_UNIT_INDEX" val="2"/>
  <p:tag name="KSO_WM_TEMPLATE_CATEGORY" val="custom"/>
  <p:tag name="KSO_WM_TEMPLATE_INDEX" val="20204278"/>
  <p:tag name="KSO_WM_UNIT_ID" val="custom20204278_9*i*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18.xml><?xml version="1.0" encoding="utf-8"?>
<p:tagLst xmlns:p="http://schemas.openxmlformats.org/presentationml/2006/main">
  <p:tag name="KSO_WM_UNIT_TYPE" val="i"/>
  <p:tag name="KSO_WM_UNIT_INDEX" val="3"/>
  <p:tag name="KSO_WM_TEMPLATE_CATEGORY" val="custom"/>
  <p:tag name="KSO_WM_TEMPLATE_INDEX" val="20204278"/>
  <p:tag name="KSO_WM_UNIT_ID" val="custom20204278_9*i*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2_1"/>
  <p:tag name="KSO_WM_UNIT_LAYERLEVEL" val="1_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TEMPLATE_CATEGORY" val="custom"/>
  <p:tag name="KSO_WM_TEMPLATE_INDEX" val="20204278"/>
  <p:tag name="KSO_WM_UNIT_ID" val="custom20204278_9*h_i*2_1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UNIT_TEXTBOXSTYLE_SHAPETYPE" val="1"/>
  <p:tag name="KSO_WM_UNIT_TEXTBOXSTYLE_ADJUSTLEFT" val="10_-35.445"/>
  <p:tag name="KSO_WM_UNIT_TEXTBOXSTYLE_ADJUSTTOP" val="0_-63.95001"/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1_2"/>
  <p:tag name="KSO_WM_UNIT_LAYERLEVEL" val="1_1"/>
  <p:tag name="KSO_WM_TAG_VERSION" val="1.0"/>
  <p:tag name="KSO_WM_BEAUTIFY_FLAG" val="#wm#"/>
  <p:tag name="KSO_WM_UNIT_BLOCK" val="0"/>
  <p:tag name="KSO_WM_UNIT_SM_LIMIT_TYPE" val="1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TEMPLATE_CATEGORY" val="custom"/>
  <p:tag name="KSO_WM_TEMPLATE_INDEX" val="20204278"/>
  <p:tag name="KSO_WM_UNIT_ID" val="custom20204278_9*h_i*1_2"/>
</p:tagLst>
</file>

<file path=ppt/tags/tag321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a"/>
  <p:tag name="KSO_WM_UNIT_INDEX" val="1"/>
  <p:tag name="KSO_WM_UNIT_PRESET_TEXT" val="单击此处添加大标题"/>
  <p:tag name="KSO_WM_UNIT_VALUE" val="30"/>
  <p:tag name="KSO_WM_UNIT_DEFAULT_FONT" val="28;32;4"/>
  <p:tag name="KSO_WM_UNIT_BLOCK" val="0"/>
  <p:tag name="KSO_WM_TEMPLATE_CATEGORY" val="custom"/>
  <p:tag name="KSO_WM_TEMPLATE_INDEX" val="20204278"/>
  <p:tag name="KSO_WM_UNIT_ID" val="custom20204278_9*a*1"/>
  <p:tag name="KSO_WM_UNIT_ISNUMDGMTITLE" val="0"/>
</p:tagLst>
</file>

<file path=ppt/tags/tag322.xml><?xml version="1.0" encoding="utf-8"?>
<p:tagLst xmlns:p="http://schemas.openxmlformats.org/presentationml/2006/main">
  <p:tag name="KSO_WM_TEMPLATE_SUBCATEGORY" val="0"/>
  <p:tag name="KSO_WM_SLIDE_TYPE" val="text"/>
  <p:tag name="KSO_WM_SLIDE_SUBTYPE" val="picTxt"/>
  <p:tag name="KSO_WM_SLIDE_ITEM_CNT" val="0"/>
  <p:tag name="KSO_WM_SLIDE_INDEX" val="9"/>
  <p:tag name="KSO_WM_SLIDE_SIZE" val="864.095*311.886"/>
  <p:tag name="KSO_WM_SLIDE_POSITION" val="47.9556*125.305"/>
  <p:tag name="KSO_WM_TAG_VERSION" val="1.0"/>
  <p:tag name="KSO_WM_BEAUTIFY_FLAG" val="#wm#"/>
  <p:tag name="KSO_WM_SLIDE_LAYOUT" val="a_i_h"/>
  <p:tag name="KSO_WM_SLIDE_LAYOUT_CNT" val="1_1_2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13.5},&quot;minSize&quot;:{&quot;size1&quot;:13.5},&quot;maxSize&quot;:{&quot;size1&quot;:13.5},&quot;edge&quot;:{&quot;left&quot;:true,&quot;top&quot;:true,&quot;right&quot;:true,&quot;bottom&quot;:true},&quot;backgroundInfo&quot;:[{&quot;type&quot;:&quot;navigation&quot;,&quot;left&quot;:0.0,&quot;top&quot;:0.0,&quot;right&quot;:0.0,&quot;bottom&quot;:0.0,&quot;leftAbs&quot;:false,&quot;topAbs&quot;:false,&quot;rightAbs&quot;:false,&quot;bottomAbs&quot;:false}],&quot;subLayout&quot;:[{&quot;direction&quot;:0,&quot;horizontalAlign&quot;:-1,&quot;verticalAlign&quot;:-1,&quot;type&quot;:0,&quot;diagramDirection&quot;:0,&quot;canSetOverLayout&quot;:0,&quot;isOverLayout&quot;:0,&quot;margin&quot;:{&quot;left&quot;:1.69,&quot;top&quot;:0.43,&quot;right&quot;:1.69,&quot;bottom&quot;:0.43},&quot;edge&quot;:{&quot;left&quot;:true,&quot;top&quot;:true,&quot;right&quot;:true,&quot;bottom&quot;:false}},{&quot;direction&quot;:1,&quot;horizontalAlign&quot;:-1,&quot;verticalAlign&quot;:-1,&quot;type&quot;:0,&quot;diagramDirection&quot;:0,&quot;canSetOverLayout&quot;:0,&quot;isOverLayout&quot;:0,&quot;normalSize&quot;:{&quot;size1&quot;:53.6},&quot;minSize&quot;:{&quot;size1&quot;:40.3},&quot;maxSize&quot;:{&quot;size1&quot;:71.0},&quot;edge&quot;:{&quot;left&quot;:true,&quot;top&quot;:fals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2.55,&quot;top&quot;:4.11,&quot;right&quot;:2.96,&quot;bottom&quot;:5.86},&quot;edge&quot;:{&quot;left&quot;:true,&quot;top&quot;:false,&quot;right&quot;:false,&quot;bottom&quot;:true}},{&quot;direction&quot;:0,&quot;horizontalAlign&quot;:-1,&quot;verticalAlign&quot;:-1,&quot;type&quot;:0,&quot;diagramDirection&quot;:0,&quot;canSetOverLayout&quot;:0,&quot;isOverLayout&quot;:0,&quot;margin&quot;:{&quot;left&quot;:0.026,&quot;top&quot;:2.269,&quot;right&quot;:2.13,&quot;bottom&quot;:4.04},&quot;edge&quot;:{&quot;left&quot;:false,&quot;top&quot;:false,&quot;right&quot;:true,&quot;bottom&quot;:true}}]}]}"/>
  <p:tag name="KSO_WM_SLIDE_BACKGROUND" val="[&quot;navigation&quot;]"/>
  <p:tag name="KSO_WM_SLIDE_RATIO" val="1.777778"/>
  <p:tag name="KSO_WM_TEMPLATE_MASTER_TYPE" val="1"/>
  <p:tag name="KSO_WM_TEMPLATE_COLOR_TYPE" val="1"/>
  <p:tag name="KSO_WM_TEMPLATE_CATEGORY" val="custom"/>
  <p:tag name="KSO_WM_TEMPLATE_INDEX" val="20204278"/>
  <p:tag name="KSO_WM_SLIDE_ID" val="custom20204278_9"/>
</p:tagLst>
</file>

<file path=ppt/tags/tag323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12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K_DARK_LIGHT" val="2"/>
</p:tagLst>
</file>

<file path=ppt/tags/tag324.xml><?xml version="1.0" encoding="utf-8"?>
<p:tagLst xmlns:p="http://schemas.openxmlformats.org/presentationml/2006/main">
  <p:tag name="KSO_WM_UNIT_TYPE" val="i"/>
  <p:tag name="KSO_WM_UNIT_INDEX" val="2"/>
  <p:tag name="KSO_WM_TEMPLATE_CATEGORY" val="custom"/>
  <p:tag name="KSO_WM_TEMPLATE_INDEX" val="20204278"/>
  <p:tag name="KSO_WM_UNIT_ID" val="custom20204278_12*i*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25.xml><?xml version="1.0" encoding="utf-8"?>
<p:tagLst xmlns:p="http://schemas.openxmlformats.org/presentationml/2006/main">
  <p:tag name="KSO_WM_UNIT_TYPE" val="i"/>
  <p:tag name="KSO_WM_UNIT_INDEX" val="3"/>
  <p:tag name="KSO_WM_TEMPLATE_CATEGORY" val="custom"/>
  <p:tag name="KSO_WM_TEMPLATE_INDEX" val="20204278"/>
  <p:tag name="KSO_WM_UNIT_ID" val="custom20204278_12*i*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26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a"/>
  <p:tag name="KSO_WM_UNIT_INDEX" val="1"/>
  <p:tag name="KSO_WM_UNIT_PRESET_TEXT" val="单击此处添加大标题"/>
  <p:tag name="KSO_WM_UNIT_VALUE" val="30"/>
  <p:tag name="KSO_WM_UNIT_DEFAULT_FONT" val="28;32;4"/>
  <p:tag name="KSO_WM_UNIT_BLOCK" val="0"/>
  <p:tag name="KSO_WM_TEMPLATE_CATEGORY" val="custom"/>
  <p:tag name="KSO_WM_TEMPLATE_INDEX" val="20204278"/>
  <p:tag name="KSO_WM_UNIT_ID" val="custom20204278_12*a*1"/>
  <p:tag name="KSO_WM_UNIT_ISNUMDGMTITLE" val="0"/>
</p:tagLst>
</file>

<file path=ppt/tags/tag3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UNIT_TYPE" val="i"/>
  <p:tag name="KSO_WM_UNIT_INDEX" val="4"/>
  <p:tag name="KSO_WM_TEMPLATE_CATEGORY" val="custom"/>
  <p:tag name="KSO_WM_TEMPLATE_INDEX" val="20204278"/>
  <p:tag name="KSO_WM_UNIT_ID" val="custom20204278_12*i*4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UNIT_TEXTBOXSTYLE_SHAPETYPE" val="1"/>
  <p:tag name="KSO_WM_UNIT_TEXTBOXSTYLE_ADJUSTLEFT" val="10_-35.445"/>
  <p:tag name="KSO_WM_UNIT_TEXTBOXSTYLE_ADJUSTTOP" val="0_-63.95001"/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1_2"/>
  <p:tag name="KSO_WM_UNIT_LAYERLEVEL" val="1_1"/>
  <p:tag name="KSO_WM_TAG_VERSION" val="1.0"/>
  <p:tag name="KSO_WM_BEAUTIFY_FLAG" val=""/>
  <p:tag name="KSO_WM_UNIT_BLOCK" val="0"/>
  <p:tag name="KSO_WM_UNIT_SM_LIMIT_TYPE" val="1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TEMPLATE_CATEGORY" val="custom"/>
  <p:tag name="KSO_WM_TEMPLATE_INDEX" val="20204278"/>
  <p:tag name="KSO_WM_UNIT_ID" val="custom20204278_9*h_i*1_2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TEMPLATE_SUBCATEGORY" val="0"/>
  <p:tag name="KSO_WM_SLIDE_TYPE" val="text"/>
  <p:tag name="KSO_WM_SLIDE_SUBTYPE" val="picTxt"/>
  <p:tag name="KSO_WM_SLIDE_ITEM_CNT" val="0"/>
  <p:tag name="KSO_WM_SLIDE_INDEX" val="12"/>
  <p:tag name="KSO_WM_SLIDE_SIZE" val="960*539"/>
  <p:tag name="KSO_WM_SLIDE_POSITION" val="0*0"/>
  <p:tag name="KSO_WM_TAG_VERSION" val="1.0"/>
  <p:tag name="KSO_WM_BEAUTIFY_FLAG" val="#wm#"/>
  <p:tag name="KSO_WM_SLIDE_LAYOUT" val="a_d_i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13.3},&quot;minSize&quot;:{&quot;size1&quot;:13.3},&quot;maxSize&quot;:{&quot;size1&quot;:13.3},&quot;edge&quot;:{&quot;left&quot;:true,&quot;top&quot;:true,&quot;right&quot;:true,&quot;bottom&quot;:true},&quot;backgroundInfo&quot;:[{&quot;type&quot;:&quot;navigation&quot;,&quot;left&quot;:0.0,&quot;top&quot;:0.0,&quot;right&quot;:0.0,&quot;bottom&quot;:0.0,&quot;leftAbs&quot;:false,&quot;topAbs&quot;:false,&quot;rightAbs&quot;:false,&quot;bottomAbs&quot;:false}],&quot;subLayout&quot;:[{&quot;direction&quot;:0,&quot;horizontalAlign&quot;:-1,&quot;verticalAlign&quot;:-1,&quot;type&quot;:0,&quot;diagramDirection&quot;:0,&quot;canSetOverLayout&quot;:0,&quot;isOverLayout&quot;:0,&quot;margin&quot;:{&quot;left&quot;:1.69,&quot;top&quot;:0.425,&quot;right&quot;:1.692,&quot;bottom&quot;:0.425},&quot;edge&quot;:{&quot;left&quot;:true,&quot;top&quot;:true,&quot;right&quot;:true,&quot;bottom&quot;:false}},{&quot;direction&quot;:0,&quot;horizontalAlign&quot;:-1,&quot;verticalAlign&quot;:-1,&quot;type&quot;:0,&quot;diagramDirection&quot;:0,&quot;canSetOverLayout&quot;:0,&quot;isOverLayout&quot;:0,&quot;margin&quot;:{&quot;left&quot;:2.12,&quot;top&quot;:1.69,&quot;right&quot;:2.12,&quot;bottom&quot;:2.96},&quot;edge&quot;:{&quot;left&quot;:true,&quot;top&quot;:false,&quot;right&quot;:true,&quot;bottom&quot;:true}}]}"/>
  <p:tag name="KSO_WM_SLIDE_CAN_ADD_NAVIGATION" val="1"/>
  <p:tag name="KSO_WM_SLIDE_BACKGROUND" val="[&quot;navigation&quot;]"/>
  <p:tag name="KSO_WM_SLIDE_RATIO" val="1.777778"/>
  <p:tag name="KSO_WM_TEMPLATE_MASTER_TYPE" val="1"/>
  <p:tag name="KSO_WM_TEMPLATE_COLOR_TYPE" val="1"/>
  <p:tag name="KSO_WM_TEMPLATE_CATEGORY" val="custom"/>
  <p:tag name="KSO_WM_TEMPLATE_INDEX" val="20204278"/>
  <p:tag name="KSO_WM_SLIDE_ID" val="custom20204278_12"/>
</p:tagLst>
</file>

<file path=ppt/tags/tag331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12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K_DARK_LIGHT" val="2"/>
</p:tagLst>
</file>

<file path=ppt/tags/tag332.xml><?xml version="1.0" encoding="utf-8"?>
<p:tagLst xmlns:p="http://schemas.openxmlformats.org/presentationml/2006/main">
  <p:tag name="KSO_WM_UNIT_TYPE" val="i"/>
  <p:tag name="KSO_WM_UNIT_INDEX" val="2"/>
  <p:tag name="KSO_WM_TEMPLATE_CATEGORY" val="custom"/>
  <p:tag name="KSO_WM_TEMPLATE_INDEX" val="20204278"/>
  <p:tag name="KSO_WM_UNIT_ID" val="custom20204278_12*i*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33.xml><?xml version="1.0" encoding="utf-8"?>
<p:tagLst xmlns:p="http://schemas.openxmlformats.org/presentationml/2006/main">
  <p:tag name="KSO_WM_UNIT_TYPE" val="i"/>
  <p:tag name="KSO_WM_UNIT_INDEX" val="3"/>
  <p:tag name="KSO_WM_TEMPLATE_CATEGORY" val="custom"/>
  <p:tag name="KSO_WM_TEMPLATE_INDEX" val="20204278"/>
  <p:tag name="KSO_WM_UNIT_ID" val="custom20204278_12*i*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34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a"/>
  <p:tag name="KSO_WM_UNIT_INDEX" val="1"/>
  <p:tag name="KSO_WM_UNIT_PRESET_TEXT" val="单击此处添加大标题"/>
  <p:tag name="KSO_WM_UNIT_VALUE" val="30"/>
  <p:tag name="KSO_WM_UNIT_DEFAULT_FONT" val="28;32;4"/>
  <p:tag name="KSO_WM_UNIT_BLOCK" val="0"/>
  <p:tag name="KSO_WM_TEMPLATE_CATEGORY" val="custom"/>
  <p:tag name="KSO_WM_TEMPLATE_INDEX" val="20204278"/>
  <p:tag name="KSO_WM_UNIT_ID" val="custom20204278_12*a*1"/>
  <p:tag name="KSO_WM_UNIT_ISNUMDGMTITLE" val="0"/>
</p:tagLst>
</file>

<file path=ppt/tags/tag3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UNIT_TYPE" val="i"/>
  <p:tag name="KSO_WM_UNIT_INDEX" val="4"/>
  <p:tag name="KSO_WM_TEMPLATE_CATEGORY" val="custom"/>
  <p:tag name="KSO_WM_TEMPLATE_INDEX" val="20204278"/>
  <p:tag name="KSO_WM_UNIT_ID" val="custom20204278_12*i*4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TEMPLATE_SUBCATEGORY" val="0"/>
  <p:tag name="KSO_WM_SLIDE_TYPE" val="text"/>
  <p:tag name="KSO_WM_SLIDE_SUBTYPE" val="picTxt"/>
  <p:tag name="KSO_WM_SLIDE_ITEM_CNT" val="0"/>
  <p:tag name="KSO_WM_SLIDE_INDEX" val="12"/>
  <p:tag name="KSO_WM_SLIDE_SIZE" val="960*539"/>
  <p:tag name="KSO_WM_SLIDE_POSITION" val="0*0"/>
  <p:tag name="KSO_WM_TAG_VERSION" val="1.0"/>
  <p:tag name="KSO_WM_BEAUTIFY_FLAG" val="#wm#"/>
  <p:tag name="KSO_WM_SLIDE_LAYOUT" val="a_d_i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13.3},&quot;minSize&quot;:{&quot;size1&quot;:13.3},&quot;maxSize&quot;:{&quot;size1&quot;:13.3},&quot;edge&quot;:{&quot;left&quot;:true,&quot;top&quot;:true,&quot;right&quot;:true,&quot;bottom&quot;:true},&quot;backgroundInfo&quot;:[{&quot;type&quot;:&quot;navigation&quot;,&quot;left&quot;:0.0,&quot;top&quot;:0.0,&quot;right&quot;:0.0,&quot;bottom&quot;:0.0,&quot;leftAbs&quot;:false,&quot;topAbs&quot;:false,&quot;rightAbs&quot;:false,&quot;bottomAbs&quot;:false}],&quot;subLayout&quot;:[{&quot;direction&quot;:0,&quot;horizontalAlign&quot;:-1,&quot;verticalAlign&quot;:-1,&quot;type&quot;:0,&quot;diagramDirection&quot;:0,&quot;canSetOverLayout&quot;:0,&quot;isOverLayout&quot;:0,&quot;margin&quot;:{&quot;left&quot;:1.69,&quot;top&quot;:0.425,&quot;right&quot;:1.692,&quot;bottom&quot;:0.425},&quot;edge&quot;:{&quot;left&quot;:true,&quot;top&quot;:true,&quot;right&quot;:true,&quot;bottom&quot;:false}},{&quot;direction&quot;:0,&quot;horizontalAlign&quot;:-1,&quot;verticalAlign&quot;:-1,&quot;type&quot;:0,&quot;diagramDirection&quot;:0,&quot;canSetOverLayout&quot;:0,&quot;isOverLayout&quot;:0,&quot;margin&quot;:{&quot;left&quot;:2.12,&quot;top&quot;:1.69,&quot;right&quot;:2.12,&quot;bottom&quot;:2.96},&quot;edge&quot;:{&quot;left&quot;:true,&quot;top&quot;:false,&quot;right&quot;:true,&quot;bottom&quot;:true}}]}"/>
  <p:tag name="KSO_WM_SLIDE_CAN_ADD_NAVIGATION" val="1"/>
  <p:tag name="KSO_WM_SLIDE_BACKGROUND" val="[&quot;navigation&quot;]"/>
  <p:tag name="KSO_WM_SLIDE_RATIO" val="1.777778"/>
  <p:tag name="KSO_WM_TEMPLATE_MASTER_TYPE" val="1"/>
  <p:tag name="KSO_WM_TEMPLATE_COLOR_TYPE" val="1"/>
  <p:tag name="KSO_WM_TEMPLATE_CATEGORY" val="custom"/>
  <p:tag name="KSO_WM_TEMPLATE_INDEX" val="20204278"/>
  <p:tag name="KSO_WM_SLIDE_ID" val="custom20204278_12"/>
</p:tagLst>
</file>

<file path=ppt/tags/tag338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12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K_DARK_LIGHT" val="2"/>
</p:tagLst>
</file>

<file path=ppt/tags/tag339.xml><?xml version="1.0" encoding="utf-8"?>
<p:tagLst xmlns:p="http://schemas.openxmlformats.org/presentationml/2006/main">
  <p:tag name="KSO_WM_UNIT_TYPE" val="i"/>
  <p:tag name="KSO_WM_UNIT_INDEX" val="2"/>
  <p:tag name="KSO_WM_TEMPLATE_CATEGORY" val="custom"/>
  <p:tag name="KSO_WM_TEMPLATE_INDEX" val="20204278"/>
  <p:tag name="KSO_WM_UNIT_ID" val="custom20204278_12*i*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UNIT_TYPE" val="i"/>
  <p:tag name="KSO_WM_UNIT_INDEX" val="3"/>
  <p:tag name="KSO_WM_TEMPLATE_CATEGORY" val="custom"/>
  <p:tag name="KSO_WM_TEMPLATE_INDEX" val="20204278"/>
  <p:tag name="KSO_WM_UNIT_ID" val="custom20204278_12*i*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41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a"/>
  <p:tag name="KSO_WM_UNIT_INDEX" val="1"/>
  <p:tag name="KSO_WM_UNIT_PRESET_TEXT" val="单击此处添加大标题"/>
  <p:tag name="KSO_WM_UNIT_VALUE" val="30"/>
  <p:tag name="KSO_WM_UNIT_DEFAULT_FONT" val="28;32;4"/>
  <p:tag name="KSO_WM_UNIT_BLOCK" val="0"/>
  <p:tag name="KSO_WM_TEMPLATE_CATEGORY" val="custom"/>
  <p:tag name="KSO_WM_TEMPLATE_INDEX" val="20204278"/>
  <p:tag name="KSO_WM_UNIT_ID" val="custom20204278_12*a*1"/>
  <p:tag name="KSO_WM_UNIT_ISNUMDGMTITLE" val="0"/>
</p:tagLst>
</file>

<file path=ppt/tags/tag3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UNIT_TYPE" val="i"/>
  <p:tag name="KSO_WM_UNIT_INDEX" val="4"/>
  <p:tag name="KSO_WM_TEMPLATE_CATEGORY" val="custom"/>
  <p:tag name="KSO_WM_TEMPLATE_INDEX" val="20204278"/>
  <p:tag name="KSO_WM_UNIT_ID" val="custom20204278_12*i*4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TEMPLATE_SUBCATEGORY" val="0"/>
  <p:tag name="KSO_WM_SLIDE_TYPE" val="text"/>
  <p:tag name="KSO_WM_SLIDE_SUBTYPE" val="picTxt"/>
  <p:tag name="KSO_WM_SLIDE_ITEM_CNT" val="0"/>
  <p:tag name="KSO_WM_SLIDE_INDEX" val="12"/>
  <p:tag name="KSO_WM_SLIDE_SIZE" val="960*539"/>
  <p:tag name="KSO_WM_SLIDE_POSITION" val="0*0"/>
  <p:tag name="KSO_WM_TAG_VERSION" val="1.0"/>
  <p:tag name="KSO_WM_BEAUTIFY_FLAG" val="#wm#"/>
  <p:tag name="KSO_WM_SLIDE_LAYOUT" val="a_d_i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13.3},&quot;minSize&quot;:{&quot;size1&quot;:13.3},&quot;maxSize&quot;:{&quot;size1&quot;:13.3},&quot;edge&quot;:{&quot;left&quot;:true,&quot;top&quot;:true,&quot;right&quot;:true,&quot;bottom&quot;:true},&quot;backgroundInfo&quot;:[{&quot;type&quot;:&quot;navigation&quot;,&quot;left&quot;:0.0,&quot;top&quot;:0.0,&quot;right&quot;:0.0,&quot;bottom&quot;:0.0,&quot;leftAbs&quot;:false,&quot;topAbs&quot;:false,&quot;rightAbs&quot;:false,&quot;bottomAbs&quot;:false}],&quot;subLayout&quot;:[{&quot;direction&quot;:0,&quot;horizontalAlign&quot;:-1,&quot;verticalAlign&quot;:-1,&quot;type&quot;:0,&quot;diagramDirection&quot;:0,&quot;canSetOverLayout&quot;:0,&quot;isOverLayout&quot;:0,&quot;margin&quot;:{&quot;left&quot;:1.69,&quot;top&quot;:0.425,&quot;right&quot;:1.692,&quot;bottom&quot;:0.425},&quot;edge&quot;:{&quot;left&quot;:true,&quot;top&quot;:true,&quot;right&quot;:true,&quot;bottom&quot;:false}},{&quot;direction&quot;:0,&quot;horizontalAlign&quot;:-1,&quot;verticalAlign&quot;:-1,&quot;type&quot;:0,&quot;diagramDirection&quot;:0,&quot;canSetOverLayout&quot;:0,&quot;isOverLayout&quot;:0,&quot;margin&quot;:{&quot;left&quot;:2.12,&quot;top&quot;:1.69,&quot;right&quot;:2.12,&quot;bottom&quot;:2.96},&quot;edge&quot;:{&quot;left&quot;:true,&quot;top&quot;:false,&quot;right&quot;:true,&quot;bottom&quot;:true}}]}"/>
  <p:tag name="KSO_WM_SLIDE_CAN_ADD_NAVIGATION" val="1"/>
  <p:tag name="KSO_WM_SLIDE_BACKGROUND" val="[&quot;navigation&quot;]"/>
  <p:tag name="KSO_WM_SLIDE_RATIO" val="1.777778"/>
  <p:tag name="KSO_WM_TEMPLATE_MASTER_TYPE" val="1"/>
  <p:tag name="KSO_WM_TEMPLATE_COLOR_TYPE" val="1"/>
  <p:tag name="KSO_WM_TEMPLATE_CATEGORY" val="custom"/>
  <p:tag name="KSO_WM_TEMPLATE_INDEX" val="20204278"/>
  <p:tag name="KSO_WM_SLIDE_ID" val="custom20204278_12"/>
</p:tagLst>
</file>

<file path=ppt/tags/tag345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12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"/>
  <p:tag name="KSO_WM_UNIT_BK_DARK_LIGHT" val="2"/>
</p:tagLst>
</file>

<file path=ppt/tags/tag346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"/>
  <p:tag name="KSO_WM_UNIT_TYPE" val="a"/>
  <p:tag name="KSO_WM_UNIT_INDEX" val="1"/>
  <p:tag name="KSO_WM_UNIT_PRESET_TEXT" val="单击此处添加大标题"/>
  <p:tag name="KSO_WM_UNIT_VALUE" val="30"/>
  <p:tag name="KSO_WM_UNIT_DEFAULT_FONT" val="28;32;4"/>
  <p:tag name="KSO_WM_UNIT_BLOCK" val="0"/>
  <p:tag name="KSO_WM_TEMPLATE_CATEGORY" val="custom"/>
  <p:tag name="KSO_WM_TEMPLATE_INDEX" val="20204278"/>
  <p:tag name="KSO_WM_UNIT_ID" val="custom20204278_12*a*1"/>
  <p:tag name="KSO_WM_UNIT_ISNUMDGMTITLE" val="0"/>
</p:tagLst>
</file>

<file path=ppt/tags/tag347.xml><?xml version="1.0" encoding="utf-8"?>
<p:tagLst xmlns:p="http://schemas.openxmlformats.org/presentationml/2006/main">
  <p:tag name="KSO_WM_BEAUTIFY_FLAG" val="#wm#"/>
  <p:tag name="KSO_WM_TEMPLATE_CATEGORY" val="custom"/>
  <p:tag name="KSO_WM_TEMPLATE_INDEX" val="20204278"/>
</p:tagLst>
</file>

<file path=ppt/tags/tag348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e"/>
  <p:tag name="KSO_WM_UNIT_INDEX" val="1"/>
  <p:tag name="KSO_WM_UNIT_PRESET_TEXT" val="PART ONE"/>
  <p:tag name="KSO_WM_UNIT_NOCLEAR" val="0"/>
  <p:tag name="KSO_WM_UNIT_VALUE" val="7"/>
  <p:tag name="KSO_WM_TEMPLATE_CATEGORY" val="custom"/>
  <p:tag name="KSO_WM_TEMPLATE_INDEX" val="20204278"/>
  <p:tag name="KSO_WM_UNIT_ID" val="custom20204278_7*e*1"/>
</p:tagLst>
</file>

<file path=ppt/tags/tag3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i"/>
  <p:tag name="KSO_WM_UNIT_INDEX" val="1"/>
  <p:tag name="KSO_WM_TEMPLATE_CATEGORY" val="custom"/>
  <p:tag name="KSO_WM_TEMPLATE_INDEX" val="20204278"/>
  <p:tag name="KSO_WM_UNIT_ID" val="custom20204278_7*i*1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UNIT_ISCONTENTSTITLE" val="0"/>
  <p:tag name="KSO_WM_UNIT_PRESET_TEXT" val="单击添加大标题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278_7*a*1"/>
  <p:tag name="KSO_WM_TEMPLATE_CATEGORY" val="custom"/>
  <p:tag name="KSO_WM_TEMPLATE_INDEX" val="20204278"/>
  <p:tag name="KSO_WM_UNIT_LAYERLEVEL" val="1"/>
  <p:tag name="KSO_WM_TAG_VERSION" val="1.0"/>
  <p:tag name="KSO_WM_BEAUTIFY_FLAG" val="#wm#"/>
  <p:tag name="KSO_WM_UNIT_ISNUMDGMTITLE" val="0"/>
</p:tagLst>
</file>

<file path=ppt/tags/tag351.xml><?xml version="1.0" encoding="utf-8"?>
<p:tagLst xmlns:p="http://schemas.openxmlformats.org/presentationml/2006/main">
  <p:tag name="KSO_WM_TEMPLATE_SUBCATEGORY" val="0"/>
  <p:tag name="KSO_WM_SLIDE_ITEM_CNT" val="0"/>
  <p:tag name="KSO_WM_SLIDE_INDEX" val="7"/>
  <p:tag name="KSO_WM_TAG_VERSION" val="1.0"/>
  <p:tag name="KSO_WM_BEAUTIFY_FLAG" val="#wm#"/>
  <p:tag name="KSO_WM_SLIDE_LAYOUT" val="a_b_e"/>
  <p:tag name="KSO_WM_SLIDE_LAYOUT_CNT" val="1_1_1"/>
  <p:tag name="KSO_WM_SLIDE_TYPE" val="sectionTitle"/>
  <p:tag name="KSO_WM_SLIDE_SUBTYPE" val="pureTxt"/>
  <p:tag name="KSO_WM_TEMPLATE_MASTER_TYPE" val="1"/>
  <p:tag name="KSO_WM_TEMPLATE_COLOR_TYPE" val="1"/>
  <p:tag name="KSO_WM_TEMPLATE_CATEGORY" val="custom"/>
  <p:tag name="KSO_WM_TEMPLATE_INDEX" val="20204278"/>
  <p:tag name="KSO_WM_SLIDE_ID" val="custom20204278_7"/>
</p:tagLst>
</file>

<file path=ppt/tags/tag352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16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BK_DARK_LIGHT" val="2"/>
</p:tagLst>
</file>

<file path=ppt/tags/tag353.xml><?xml version="1.0" encoding="utf-8"?>
<p:tagLst xmlns:p="http://schemas.openxmlformats.org/presentationml/2006/main">
  <p:tag name="KSO_WM_UNIT_TYPE" val="i"/>
  <p:tag name="KSO_WM_UNIT_INDEX" val="2"/>
  <p:tag name="KSO_WM_TEMPLATE_CATEGORY" val="custom"/>
  <p:tag name="KSO_WM_TEMPLATE_INDEX" val="20204278"/>
  <p:tag name="KSO_WM_UNIT_ID" val="custom20204278_16*i*2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54.xml><?xml version="1.0" encoding="utf-8"?>
<p:tagLst xmlns:p="http://schemas.openxmlformats.org/presentationml/2006/main">
  <p:tag name="KSO_WM_UNIT_TYPE" val="i"/>
  <p:tag name="KSO_WM_UNIT_INDEX" val="3"/>
  <p:tag name="KSO_WM_TEMPLATE_CATEGORY" val="custom"/>
  <p:tag name="KSO_WM_TEMPLATE_INDEX" val="20204278"/>
  <p:tag name="KSO_WM_UNIT_ID" val="custom20204278_16*i*3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</p:tagLst>
</file>

<file path=ppt/tags/tag355.xml><?xml version="1.0" encoding="utf-8"?>
<p:tagLst xmlns:p="http://schemas.openxmlformats.org/presentationml/2006/main">
  <p:tag name="KSO_WM_UNIT_PRESET_TEXT" val="单击此处输入你的正文，文字是您思想的提炼，为了最终演示发布的良好效果，请尽量言简意赅的阐述观点；根据需要可酌情增减文字，以便观者可以准确理解您所传达的信息。"/>
  <p:tag name="KSO_WM_UNIT_NOCLEAR" val="0"/>
  <p:tag name="KSO_WM_UNIT_VALUE" val="8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LAYERLEVEL" val="1"/>
  <p:tag name="KSO_WM_TAG_VERSION" val="1.0"/>
  <p:tag name="KSO_WM_BEAUTIFY_FLAG" val="#wm#"/>
  <p:tag name="KSO_WM_UNIT_DEFAULT_FONT" val="14;18;2"/>
  <p:tag name="KSO_WM_UNIT_BLOCK" val="0"/>
  <p:tag name="KSO_WM_UNIT_SM_LIMIT_TYPE" val="1"/>
  <p:tag name="KSO_WM_TEMPLATE_CATEGORY" val="custom"/>
  <p:tag name="KSO_WM_TEMPLATE_INDEX" val="20204278"/>
  <p:tag name="KSO_WM_UNIT_ID" val="custom20204278_16*f*1"/>
  <p:tag name="KSO_WM_UNIT_SUBTYPE" val="a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TEMPLATE_SUBCATEGORY" val="0"/>
  <p:tag name="KSO_WM_SLIDE_TYPE" val="text"/>
  <p:tag name="KSO_WM_SLIDE_SUBTYPE" val="picTxt"/>
  <p:tag name="KSO_WM_SLIDE_ITEM_CNT" val="0"/>
  <p:tag name="KSO_WM_SLIDE_INDEX" val="16"/>
  <p:tag name="KSO_WM_SLIDE_SIZE" val="960*491"/>
  <p:tag name="KSO_WM_SLIDE_POSITION" val="0*0"/>
  <p:tag name="KSO_WM_TAG_VERSION" val="1.0"/>
  <p:tag name="KSO_WM_BEAUTIFY_FLAG" val="#wm#"/>
  <p:tag name="KSO_WM_SLIDE_LAYOUT" val="d_f_i"/>
  <p:tag name="KSO_WM_SLIDE_LAYOUT_CNT" val="2_1_1"/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24.2},&quot;minSize&quot;:{&quot;size1&quot;:19.2},&quot;maxSize&quot;:{&quot;size1&quot;:45.4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],&quot;subLayout&quot;:[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0.822},&quot;edge&quot;:{&quot;left&quot;:true,&quot;top&quot;:true,&quot;right&quot;:true,&quot;bottom&quot;:false},&quot;backgroundInfo&quot;:[{&quot;type&quot;:&quot;topBottom&quot;,&quot;left&quot;:0.0,&quot;top&quot;:0.0,&quot;right&quot;:0.0,&quot;bottom&quot;:-0.8688097,&quot;leftAbs&quot;:true,&quot;topAbs&quot;:true,&quot;rightAbs&quot;:true,&quot;bottomAbs&quot;:false}]},{&quot;direction&quot;:1,&quot;horizontalAlign&quot;:-1,&quot;verticalAlign&quot;:-1,&quot;type&quot;:0,&quot;diagramDirection&quot;:0,&quot;canSetOverLayout&quot;:0,&quot;isOverLayout&quot;:0,&quot;normalSize&quot;:{&quot;size1&quot;:50.5},&quot;minSize&quot;:{&quot;size1&quot;:34.5},&quot;maxSize&quot;:{&quot;size1&quot;:66.8},&quot;edge&quot;:{&quot;left&quot;:true,&quot;top&quot;:fals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1.69,&quot;top&quot;:0.026,&quot;right&quot;:0.394,&quot;bottom&quot;:1.682},&quot;edge&quot;:{&quot;left&quot;:true,&quot;top&quot;:false,&quot;right&quot;:false,&quot;bottom&quot;:true}},{&quot;direction&quot;:0,&quot;horizontalAlign&quot;:-1,&quot;verticalAlign&quot;:-1,&quot;type&quot;:0,&quot;diagramDirection&quot;:0,&quot;canSetOverLayout&quot;:0,&quot;isOverLayout&quot;:0,&quot;margin&quot;:{&quot;left&quot;:0.026,&quot;top&quot;:0.026,&quot;right&quot;:1.69,&quot;bottom&quot;:1.682},&quot;edge&quot;:{&quot;left&quot;:false,&quot;top&quot;:false,&quot;right&quot;:true,&quot;bottom&quot;:true}}]}]}"/>
  <p:tag name="KSO_WM_SLIDE_CAN_ADD_NAVIGATION" val="1"/>
  <p:tag name="KSO_WM_SLIDE_BACKGROUND" val="[&quot;general&quot;,&quot;topBottom&quot;]"/>
  <p:tag name="KSO_WM_SLIDE_RATIO" val="1.777778"/>
  <p:tag name="KSO_WM_TEMPLATE_MASTER_TYPE" val="1"/>
  <p:tag name="KSO_WM_TEMPLATE_COLOR_TYPE" val="1"/>
  <p:tag name="KSO_WM_TEMPLATE_CATEGORY" val="custom"/>
  <p:tag name="KSO_WM_TEMPLATE_INDEX" val="20204278"/>
  <p:tag name="KSO_WM_SLIDE_ID" val="custom20204278_16"/>
</p:tagLst>
</file>

<file path=ppt/tags/tag359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12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"/>
  <p:tag name="KSO_WM_UNIT_BK_DARK_LIGHT" val="2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"/>
  <p:tag name="KSO_WM_UNIT_TYPE" val="a"/>
  <p:tag name="KSO_WM_UNIT_INDEX" val="1"/>
  <p:tag name="KSO_WM_UNIT_PRESET_TEXT" val="单击此处添加大标题"/>
  <p:tag name="KSO_WM_UNIT_VALUE" val="30"/>
  <p:tag name="KSO_WM_UNIT_DEFAULT_FONT" val="28;32;4"/>
  <p:tag name="KSO_WM_UNIT_BLOCK" val="0"/>
  <p:tag name="KSO_WM_TEMPLATE_CATEGORY" val="custom"/>
  <p:tag name="KSO_WM_TEMPLATE_INDEX" val="20204278"/>
  <p:tag name="KSO_WM_UNIT_ID" val="custom20204278_12*a*1"/>
  <p:tag name="KSO_WM_UNIT_ISNUMDGMTITLE" val="0"/>
</p:tagLst>
</file>

<file path=ppt/tags/tag361.xml><?xml version="1.0" encoding="utf-8"?>
<p:tagLst xmlns:p="http://schemas.openxmlformats.org/presentationml/2006/main">
  <p:tag name="KSO_WM_BEAUTIFY_FLAG" val="#wm#"/>
  <p:tag name="KSO_WM_TEMPLATE_CATEGORY" val="custom"/>
  <p:tag name="KSO_WM_TEMPLATE_INDEX" val="20204278"/>
</p:tagLst>
</file>

<file path=ppt/tags/tag362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e"/>
  <p:tag name="KSO_WM_UNIT_INDEX" val="1"/>
  <p:tag name="KSO_WM_UNIT_PRESET_TEXT" val="PART ONE"/>
  <p:tag name="KSO_WM_UNIT_NOCLEAR" val="0"/>
  <p:tag name="KSO_WM_UNIT_VALUE" val="7"/>
  <p:tag name="KSO_WM_TEMPLATE_CATEGORY" val="custom"/>
  <p:tag name="KSO_WM_TEMPLATE_INDEX" val="20204278"/>
  <p:tag name="KSO_WM_UNIT_ID" val="custom20204278_7*e*1"/>
</p:tagLst>
</file>

<file path=ppt/tags/tag3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i"/>
  <p:tag name="KSO_WM_UNIT_INDEX" val="1"/>
  <p:tag name="KSO_WM_TEMPLATE_CATEGORY" val="custom"/>
  <p:tag name="KSO_WM_TEMPLATE_INDEX" val="20204278"/>
  <p:tag name="KSO_WM_UNIT_ID" val="custom20204278_7*i*1"/>
</p:tagLst>
</file>

<file path=ppt/tags/tag364.xml><?xml version="1.0" encoding="utf-8"?>
<p:tagLst xmlns:p="http://schemas.openxmlformats.org/presentationml/2006/main">
  <p:tag name="KSO_WM_UNIT_ISCONTENTSTITLE" val="0"/>
  <p:tag name="KSO_WM_UNIT_PRESET_TEXT" val="单击添加大标题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278_7*a*1"/>
  <p:tag name="KSO_WM_TEMPLATE_CATEGORY" val="custom"/>
  <p:tag name="KSO_WM_TEMPLATE_INDEX" val="20204278"/>
  <p:tag name="KSO_WM_UNIT_LAYERLEVEL" val="1"/>
  <p:tag name="KSO_WM_TAG_VERSION" val="1.0"/>
  <p:tag name="KSO_WM_BEAUTIFY_FLAG" val="#wm#"/>
  <p:tag name="KSO_WM_UNIT_ISNUMDGMTITLE" val="0"/>
</p:tagLst>
</file>

<file path=ppt/tags/tag365.xml><?xml version="1.0" encoding="utf-8"?>
<p:tagLst xmlns:p="http://schemas.openxmlformats.org/presentationml/2006/main">
  <p:tag name="KSO_WM_TEMPLATE_SUBCATEGORY" val="0"/>
  <p:tag name="KSO_WM_SLIDE_ITEM_CNT" val="0"/>
  <p:tag name="KSO_WM_SLIDE_INDEX" val="7"/>
  <p:tag name="KSO_WM_TAG_VERSION" val="1.0"/>
  <p:tag name="KSO_WM_BEAUTIFY_FLAG" val="#wm#"/>
  <p:tag name="KSO_WM_SLIDE_LAYOUT" val="a_b_e"/>
  <p:tag name="KSO_WM_SLIDE_LAYOUT_CNT" val="1_1_1"/>
  <p:tag name="KSO_WM_SLIDE_TYPE" val="sectionTitle"/>
  <p:tag name="KSO_WM_SLIDE_SUBTYPE" val="pureTxt"/>
  <p:tag name="KSO_WM_TEMPLATE_MASTER_TYPE" val="1"/>
  <p:tag name="KSO_WM_TEMPLATE_COLOR_TYPE" val="1"/>
  <p:tag name="KSO_WM_TEMPLATE_CATEGORY" val="custom"/>
  <p:tag name="KSO_WM_TEMPLATE_INDEX" val="20204278"/>
  <p:tag name="KSO_WM_SLIDE_ID" val="custom20204278_7"/>
</p:tagLst>
</file>

<file path=ppt/tags/tag366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12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"/>
  <p:tag name="KSO_WM_UNIT_BK_DARK_LIGHT" val="2"/>
</p:tagLst>
</file>

<file path=ppt/tags/tag367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"/>
  <p:tag name="KSO_WM_UNIT_TYPE" val="a"/>
  <p:tag name="KSO_WM_UNIT_INDEX" val="1"/>
  <p:tag name="KSO_WM_UNIT_PRESET_TEXT" val="单击此处添加大标题"/>
  <p:tag name="KSO_WM_UNIT_VALUE" val="30"/>
  <p:tag name="KSO_WM_UNIT_DEFAULT_FONT" val="28;32;4"/>
  <p:tag name="KSO_WM_UNIT_BLOCK" val="0"/>
  <p:tag name="KSO_WM_TEMPLATE_CATEGORY" val="custom"/>
  <p:tag name="KSO_WM_TEMPLATE_INDEX" val="20204278"/>
  <p:tag name="KSO_WM_UNIT_ID" val="custom20204278_12*a*1"/>
  <p:tag name="KSO_WM_UNIT_ISNUMDGMTITLE" val="0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#wm#"/>
  <p:tag name="KSO_WM_TEMPLATE_CATEGORY" val="custom"/>
  <p:tag name="KSO_WM_TEMPLATE_INDEX" val="20204278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UNIT_SUBTYPE" val="h"/>
  <p:tag name="KSO_WM_UNIT_TYPE" val="i"/>
  <p:tag name="KSO_WM_UNIT_INDEX" val="1"/>
  <p:tag name="KSO_WM_TEMPLATE_CATEGORY" val="custom"/>
  <p:tag name="KSO_WM_TEMPLATE_INDEX" val="20204278"/>
  <p:tag name="KSO_WM_UNIT_ID" val="custom20204278_12*i*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"/>
  <p:tag name="KSO_WM_UNIT_BK_DARK_LIGHT" val="2"/>
</p:tagLst>
</file>

<file path=ppt/tags/tag371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"/>
  <p:tag name="KSO_WM_UNIT_TYPE" val="a"/>
  <p:tag name="KSO_WM_UNIT_INDEX" val="1"/>
  <p:tag name="KSO_WM_UNIT_PRESET_TEXT" val="单击此处添加大标题"/>
  <p:tag name="KSO_WM_UNIT_VALUE" val="30"/>
  <p:tag name="KSO_WM_UNIT_DEFAULT_FONT" val="28;32;4"/>
  <p:tag name="KSO_WM_UNIT_BLOCK" val="0"/>
  <p:tag name="KSO_WM_TEMPLATE_CATEGORY" val="custom"/>
  <p:tag name="KSO_WM_TEMPLATE_INDEX" val="20204278"/>
  <p:tag name="KSO_WM_UNIT_ID" val="custom20204278_12*a*1"/>
  <p:tag name="KSO_WM_UNIT_ISNUMDGMTITLE" val="0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#wm#"/>
  <p:tag name="KSO_WM_TEMPLATE_CATEGORY" val="custom"/>
  <p:tag name="KSO_WM_TEMPLATE_INDEX" val="20204278"/>
</p:tagLst>
</file>

<file path=ppt/tags/tag375.xml><?xml version="1.0" encoding="utf-8"?>
<p:tagLst xmlns:p="http://schemas.openxmlformats.org/presentationml/2006/main">
  <p:tag name="KSO_WM_BEAUTIFY_FLAG" val="#wm#"/>
  <p:tag name="KSO_WM_TEMPLATE_CATEGORY" val="custom"/>
  <p:tag name="KSO_WM_TEMPLATE_INDEX" val="20204278"/>
</p:tagLst>
</file>

<file path=ppt/tags/tag3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1"/>
  <p:tag name="KSO_WM_UNIT_VALUE" val="10"/>
  <p:tag name="KSO_WM_UNIT_TYPE" val="a"/>
  <p:tag name="KSO_WM_UNIT_INDEX" val="1"/>
  <p:tag name="KSO_WM_UNIT_PRESET_TEXT" val="谢谢聆听"/>
  <p:tag name="KSO_WM_TEMPLATE_CATEGORY" val="custom"/>
  <p:tag name="KSO_WM_TEMPLATE_INDEX" val="20204278"/>
  <p:tag name="KSO_WM_UNIT_ID" val="custom20204278_37*a*1"/>
  <p:tag name="KSO_WM_UNIT_ISNUMDGMTITLE" val="0"/>
</p:tagLst>
</file>

<file path=ppt/tags/tag3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26"/>
  <p:tag name="KSO_WM_UNIT_TYPE" val="b"/>
  <p:tag name="KSO_WM_UNIT_INDEX" val="1"/>
  <p:tag name="KSO_WM_UNIT_PRESET_TEXT" val="单击此处添加副标题内容"/>
  <p:tag name="KSO_WM_TEMPLATE_CATEGORY" val="custom"/>
  <p:tag name="KSO_WM_TEMPLATE_INDEX" val="20204278"/>
  <p:tag name="KSO_WM_UNIT_ID" val="custom20204278_37*b*1"/>
  <p:tag name="KSO_WM_UNIT_ISNUMDGMTITLE" val="0"/>
</p:tagLst>
</file>

<file path=ppt/tags/tag378.xml><?xml version="1.0" encoding="utf-8"?>
<p:tagLst xmlns:p="http://schemas.openxmlformats.org/presentationml/2006/main">
  <p:tag name="KSO_WM_TEMPLATE_THUMBS_INDEX" val="1"/>
  <p:tag name="KSO_WM_TEMPLATE_SUBCATEGORY" val="0"/>
  <p:tag name="KSO_WM_SLIDE_TYPE" val="endPage"/>
  <p:tag name="KSO_WM_SLIDE_SUBTYPE" val="pureTxt"/>
  <p:tag name="KSO_WM_SLIDE_ITEM_CNT" val="0"/>
  <p:tag name="KSO_WM_SLIDE_INDEX" val="37"/>
  <p:tag name="KSO_WM_TAG_VERSION" val="1.0"/>
  <p:tag name="KSO_WM_BEAUTIFY_FLAG" val="#wm#"/>
  <p:tag name="KSO_WM_SLIDE_LAYOUT" val="a_b"/>
  <p:tag name="KSO_WM_SLIDE_LAYOUT_CNT" val="1_3"/>
  <p:tag name="KSO_WM_TEMPLATE_MASTER_TYPE" val="1"/>
  <p:tag name="KSO_WM_TEMPLATE_COLOR_TYPE" val="1"/>
  <p:tag name="KSO_WM_TEMPLATE_CATEGORY" val="custom"/>
  <p:tag name="KSO_WM_TEMPLATE_INDEX" val="20204278"/>
  <p:tag name="KSO_WM_SLIDE_ID" val="custom20204278_37"/>
</p:tagLst>
</file>

<file path=ppt/tags/tag379.xml><?xml version="1.0" encoding="utf-8"?>
<p:tagLst xmlns:p="http://schemas.openxmlformats.org/presentationml/2006/main">
  <p:tag name="commondata" val="eyJoZGlkIjoiM2QwM2E3OTk5ZjViYjU1NmVlYmE1OTk4YzIxMzNkZmQifQ==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3"/>
  <p:tag name="KSO_WM_UNIT_LAYERLEVEL" val="1"/>
  <p:tag name="KSO_WM_TAG_VERSION" val="1.0"/>
  <p:tag name="KSO_WM_BEAUTIFY_FLAG" val="#wm#"/>
  <p:tag name="KSO_WM_UNIT_TYPE" val="y"/>
  <p:tag name="KSO_WM_UNIT_INDEX" val="3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4"/>
  <p:tag name="KSO_WM_UNIT_LAYERLEVEL" val="1"/>
  <p:tag name="KSO_WM_TAG_VERSION" val="1.0"/>
  <p:tag name="KSO_WM_BEAUTIFY_FLAG" val="#wm#"/>
  <p:tag name="KSO_WM_UNIT_TYPE" val="y"/>
  <p:tag name="KSO_WM_UNIT_INDEX" val="4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5"/>
  <p:tag name="KSO_WM_UNIT_LAYERLEVEL" val="1"/>
  <p:tag name="KSO_WM_TAG_VERSION" val="1.0"/>
  <p:tag name="KSO_WM_BEAUTIFY_FLAG" val="#wm#"/>
  <p:tag name="KSO_WM_UNIT_TYPE" val="y"/>
  <p:tag name="KSO_WM_UNIT_INDEX" val="5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6"/>
  <p:tag name="KSO_WM_UNIT_LAYERLEVEL" val="1"/>
  <p:tag name="KSO_WM_TAG_VERSION" val="1.0"/>
  <p:tag name="KSO_WM_BEAUTIFY_FLAG" val="#wm#"/>
  <p:tag name="KSO_WM_UNIT_TYPE" val="y"/>
  <p:tag name="KSO_WM_UNIT_INDEX" val="6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SLIDE_BK_DARK_LIGHT" val="2"/>
  <p:tag name="KSO_WM_UNIT_BK_DARK_LIGHT" val="2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SLIDE_BK_DARK_LIGHT" val="2"/>
  <p:tag name="KSO_WM_UNIT_BK_DARK_LIGHT" val="2"/>
</p:tagLst>
</file>

<file path=ppt/tags/tag92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heme/theme1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F5F5F8"/>
      </a:dk2>
      <a:lt2>
        <a:srgbClr val="FFFFFF"/>
      </a:lt2>
      <a:accent1>
        <a:srgbClr val="577CCE"/>
      </a:accent1>
      <a:accent2>
        <a:srgbClr val="5999AF"/>
      </a:accent2>
      <a:accent3>
        <a:srgbClr val="5BA080"/>
      </a:accent3>
      <a:accent4>
        <a:srgbClr val="8BAA69"/>
      </a:accent4>
      <a:accent5>
        <a:srgbClr val="D6B250"/>
      </a:accent5>
      <a:accent6>
        <a:srgbClr val="E79647"/>
      </a:accent6>
      <a:hlink>
        <a:srgbClr val="0000FF"/>
      </a:hlink>
      <a:folHlink>
        <a:srgbClr val="FF00FF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​​">
  <a:themeElements>
    <a:clrScheme name="">
      <a:dk1>
        <a:srgbClr val="000000"/>
      </a:dk1>
      <a:lt1>
        <a:srgbClr val="FFFFFF"/>
      </a:lt1>
      <a:dk2>
        <a:srgbClr val="FCEEEA"/>
      </a:dk2>
      <a:lt2>
        <a:srgbClr val="FFFFFF"/>
      </a:lt2>
      <a:accent1>
        <a:srgbClr val="BF3717"/>
      </a:accent1>
      <a:accent2>
        <a:srgbClr val="AD5513"/>
      </a:accent2>
      <a:accent3>
        <a:srgbClr val="AA961E"/>
      </a:accent3>
      <a:accent4>
        <a:srgbClr val="85AB27"/>
      </a:accent4>
      <a:accent5>
        <a:srgbClr val="32A84E"/>
      </a:accent5>
      <a:accent6>
        <a:srgbClr val="13A175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1221</Words>
  <Application>WPS 演示</Application>
  <PresentationFormat>宽屏</PresentationFormat>
  <Paragraphs>107</Paragraphs>
  <Slides>17</Slides>
  <Notes>4</Notes>
  <HiddenSlides>0</HiddenSlides>
  <MMClips>0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1" baseType="lpstr">
      <vt:lpstr>Arial</vt:lpstr>
      <vt:lpstr>宋体</vt:lpstr>
      <vt:lpstr>Wingdings</vt:lpstr>
      <vt:lpstr>微软雅黑</vt:lpstr>
      <vt:lpstr>汉仪旗黑-85S</vt:lpstr>
      <vt:lpstr>黑体</vt:lpstr>
      <vt:lpstr>等线</vt:lpstr>
      <vt:lpstr>Segoe UI</vt:lpstr>
      <vt:lpstr>幼圆</vt:lpstr>
      <vt:lpstr>Arial Unicode MS</vt:lpstr>
      <vt:lpstr>Calibri</vt:lpstr>
      <vt:lpstr>1_Office 主题​​</vt:lpstr>
      <vt:lpstr>2_Office 主题​​</vt:lpstr>
      <vt:lpstr>Visio.Drawing.15</vt:lpstr>
      <vt:lpstr>自动投喂系统</vt:lpstr>
      <vt:lpstr>PowerPoint 演示文稿</vt:lpstr>
      <vt:lpstr>wifi模块（esp01s）的使用与通信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手机app与单片机的wifi通信</vt:lpstr>
      <vt:lpstr>PowerPoint 演示文稿</vt:lpstr>
      <vt:lpstr>PowerPoint 演示文稿</vt:lpstr>
      <vt:lpstr>整体模块的初步交互</vt:lpstr>
      <vt:lpstr>PowerPoint 演示文稿</vt:lpstr>
      <vt:lpstr>PowerPoint 演示文稿</vt:lpstr>
      <vt:lpstr>PowerPoint 演示文稿</vt:lpstr>
      <vt:lpstr>谢谢聆听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闯关将军</cp:lastModifiedBy>
  <cp:revision>160</cp:revision>
  <dcterms:created xsi:type="dcterms:W3CDTF">2019-06-19T02:08:00Z</dcterms:created>
  <dcterms:modified xsi:type="dcterms:W3CDTF">2023-12-17T08:47:46Z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2052-12.1.0.15990</vt:lpwstr>
  </property>
  <property fmtid="{D5CDD505-2E9C-101B-9397-08002B2CF9AE}" pid="3" name="ICV">
    <vt:lpwstr>F4C49B9C9ABD4F81A9D3958124B52279_11</vt:lpwstr>
  </property>
</Properties>
</file>